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10.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1.xml" ContentType="application/vnd.openxmlformats-officedocument.theme+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12.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3.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14.xml" ContentType="application/vnd.openxmlformats-officedocument.theme+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 id="2147483955" r:id="rId2"/>
    <p:sldMasterId id="2147483980" r:id="rId3"/>
    <p:sldMasterId id="2147483993" r:id="rId4"/>
    <p:sldMasterId id="2147484237" r:id="rId5"/>
    <p:sldMasterId id="2147484955" r:id="rId6"/>
    <p:sldMasterId id="2147485494" r:id="rId7"/>
    <p:sldMasterId id="2147485506" r:id="rId8"/>
    <p:sldMasterId id="2147485531" r:id="rId9"/>
    <p:sldMasterId id="2147485593" r:id="rId10"/>
    <p:sldMasterId id="2147485619" r:id="rId11"/>
    <p:sldMasterId id="2147485631" r:id="rId12"/>
    <p:sldMasterId id="2147485634" r:id="rId13"/>
    <p:sldMasterId id="2147485646" r:id="rId14"/>
    <p:sldMasterId id="2147485661" r:id="rId15"/>
  </p:sldMasterIdLst>
  <p:notesMasterIdLst>
    <p:notesMasterId r:id="rId70"/>
  </p:notesMasterIdLst>
  <p:handoutMasterIdLst>
    <p:handoutMasterId r:id="rId71"/>
  </p:handoutMasterIdLst>
  <p:sldIdLst>
    <p:sldId id="6652" r:id="rId16"/>
    <p:sldId id="6015" r:id="rId17"/>
    <p:sldId id="5899" r:id="rId18"/>
    <p:sldId id="6163" r:id="rId19"/>
    <p:sldId id="6164" r:id="rId20"/>
    <p:sldId id="6653" r:id="rId21"/>
    <p:sldId id="6148" r:id="rId22"/>
    <p:sldId id="6636" r:id="rId23"/>
    <p:sldId id="6649" r:id="rId24"/>
    <p:sldId id="6659" r:id="rId25"/>
    <p:sldId id="259" r:id="rId26"/>
    <p:sldId id="5152" r:id="rId27"/>
    <p:sldId id="6634" r:id="rId28"/>
    <p:sldId id="6654" r:id="rId29"/>
    <p:sldId id="6532" r:id="rId30"/>
    <p:sldId id="6533" r:id="rId31"/>
    <p:sldId id="595" r:id="rId32"/>
    <p:sldId id="5834" r:id="rId33"/>
    <p:sldId id="583" r:id="rId34"/>
    <p:sldId id="6493" r:id="rId35"/>
    <p:sldId id="6635" r:id="rId36"/>
    <p:sldId id="6165" r:id="rId37"/>
    <p:sldId id="6085" r:id="rId38"/>
    <p:sldId id="6637" r:id="rId39"/>
    <p:sldId id="6638" r:id="rId40"/>
    <p:sldId id="1210" r:id="rId41"/>
    <p:sldId id="5161" r:id="rId42"/>
    <p:sldId id="1285" r:id="rId43"/>
    <p:sldId id="1381" r:id="rId44"/>
    <p:sldId id="6508" r:id="rId45"/>
    <p:sldId id="6522" r:id="rId46"/>
    <p:sldId id="5013" r:id="rId47"/>
    <p:sldId id="6655" r:id="rId48"/>
    <p:sldId id="6656" r:id="rId49"/>
    <p:sldId id="6523" r:id="rId50"/>
    <p:sldId id="6524" r:id="rId51"/>
    <p:sldId id="6639" r:id="rId52"/>
    <p:sldId id="6640" r:id="rId53"/>
    <p:sldId id="6641" r:id="rId54"/>
    <p:sldId id="6002" r:id="rId55"/>
    <p:sldId id="6642" r:id="rId56"/>
    <p:sldId id="6643" r:id="rId57"/>
    <p:sldId id="6644" r:id="rId58"/>
    <p:sldId id="6645" r:id="rId59"/>
    <p:sldId id="6647" r:id="rId60"/>
    <p:sldId id="6646" r:id="rId61"/>
    <p:sldId id="6648" r:id="rId62"/>
    <p:sldId id="6650" r:id="rId63"/>
    <p:sldId id="6651" r:id="rId64"/>
    <p:sldId id="6657" r:id="rId65"/>
    <p:sldId id="6086" r:id="rId66"/>
    <p:sldId id="6162" r:id="rId67"/>
    <p:sldId id="6660" r:id="rId68"/>
    <p:sldId id="6661" r:id="rId6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00B0F0"/>
    <a:srgbClr val="C0C0C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43"/>
    <p:restoredTop sz="93209" autoAdjust="0"/>
  </p:normalViewPr>
  <p:slideViewPr>
    <p:cSldViewPr>
      <p:cViewPr varScale="1">
        <p:scale>
          <a:sx n="122" d="100"/>
          <a:sy n="122" d="100"/>
        </p:scale>
        <p:origin x="2272"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1.xml"/><Relationship Id="rId21" Type="http://schemas.openxmlformats.org/officeDocument/2006/relationships/slide" Target="slides/slide6.xml"/><Relationship Id="rId42" Type="http://schemas.openxmlformats.org/officeDocument/2006/relationships/slide" Target="slides/slide27.xml"/><Relationship Id="rId47" Type="http://schemas.openxmlformats.org/officeDocument/2006/relationships/slide" Target="slides/slide32.xml"/><Relationship Id="rId63" Type="http://schemas.openxmlformats.org/officeDocument/2006/relationships/slide" Target="slides/slide48.xml"/><Relationship Id="rId68" Type="http://schemas.openxmlformats.org/officeDocument/2006/relationships/slide" Target="slides/slide53.xml"/><Relationship Id="rId2" Type="http://schemas.openxmlformats.org/officeDocument/2006/relationships/slideMaster" Target="slideMasters/slideMaster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slide" Target="slides/slide43.xml"/><Relationship Id="rId66" Type="http://schemas.openxmlformats.org/officeDocument/2006/relationships/slide" Target="slides/slide51.xml"/><Relationship Id="rId74"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46.xml"/><Relationship Id="rId19" Type="http://schemas.openxmlformats.org/officeDocument/2006/relationships/slide" Target="slides/slide4.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slide" Target="slides/slide49.xml"/><Relationship Id="rId69" Type="http://schemas.openxmlformats.org/officeDocument/2006/relationships/slide" Target="slides/slide54.xml"/><Relationship Id="rId8" Type="http://schemas.openxmlformats.org/officeDocument/2006/relationships/slideMaster" Target="slideMasters/slideMaster8.xml"/><Relationship Id="rId51" Type="http://schemas.openxmlformats.org/officeDocument/2006/relationships/slide" Target="slides/slide36.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openxmlformats.org/officeDocument/2006/relationships/slide" Target="slides/slide52.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slide" Target="slides/slide47.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10" Type="http://schemas.openxmlformats.org/officeDocument/2006/relationships/slideMaster" Target="slideMasters/slideMaster10.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slide" Target="slides/slide50.xml"/><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3.xml"/><Relationship Id="rId39" Type="http://schemas.openxmlformats.org/officeDocument/2006/relationships/slide" Target="slides/slide24.xml"/><Relationship Id="rId34" Type="http://schemas.openxmlformats.org/officeDocument/2006/relationships/slide" Target="slides/slide19.xml"/><Relationship Id="rId50" Type="http://schemas.openxmlformats.org/officeDocument/2006/relationships/slide" Target="slides/slide35.xml"/><Relationship Id="rId55" Type="http://schemas.openxmlformats.org/officeDocument/2006/relationships/slide" Target="slides/slide40.xml"/><Relationship Id="rId7" Type="http://schemas.openxmlformats.org/officeDocument/2006/relationships/slideMaster" Target="slideMasters/slideMaster7.xml"/><Relationship Id="rId7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0EF95D2-65B3-BC4E-8994-D9482C31473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07480074-238B-C845-9DF1-E3B8736938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atin typeface="Arial" charset="0"/>
                <a:ea typeface="ＭＳ Ｐゴシック" charset="-128"/>
              </a:defRPr>
            </a:lvl1pPr>
          </a:lstStyle>
          <a:p>
            <a:pPr>
              <a:defRPr/>
            </a:pPr>
            <a:fld id="{D9B9FAA0-F3AA-164C-A8BD-BFC7CCCEAE52}" type="datetimeFigureOut">
              <a:rPr lang="en-US"/>
              <a:pPr>
                <a:defRPr/>
              </a:pPr>
              <a:t>11/5/22</a:t>
            </a:fld>
            <a:endParaRPr lang="en-US"/>
          </a:p>
        </p:txBody>
      </p:sp>
      <p:sp>
        <p:nvSpPr>
          <p:cNvPr id="4" name="Footer Placeholder 3">
            <a:extLst>
              <a:ext uri="{FF2B5EF4-FFF2-40B4-BE49-F238E27FC236}">
                <a16:creationId xmlns:a16="http://schemas.microsoft.com/office/drawing/2014/main" id="{64D1350C-FD2B-E248-96CE-E06DB4CA70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4FC9C76E-AF9C-0049-9FFB-63472F0B4A6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atin typeface="Arial" charset="0"/>
                <a:ea typeface="ＭＳ Ｐゴシック" charset="-128"/>
              </a:defRPr>
            </a:lvl1pPr>
          </a:lstStyle>
          <a:p>
            <a:pPr>
              <a:defRPr/>
            </a:pPr>
            <a:fld id="{56CEAE43-671A-134F-A694-642B51FC3676}" type="slidenum">
              <a:rPr lang="en-US"/>
              <a:pPr>
                <a:defRPr/>
              </a:pPr>
              <a:t>‹#›</a:t>
            </a:fld>
            <a:endParaRPr lang="en-US"/>
          </a:p>
        </p:txBody>
      </p:sp>
    </p:spTree>
    <p:extLst>
      <p:ext uri="{BB962C8B-B14F-4D97-AF65-F5344CB8AC3E}">
        <p14:creationId xmlns:p14="http://schemas.microsoft.com/office/powerpoint/2010/main" val="280090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6C4613C-2A39-F64E-84B3-3F6A11D93F5C}"/>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61BAA2B-7F55-B545-81D8-BC58BCB6AAC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7F6B843C-A49F-BB4F-9599-3D41488860B0}" type="datetime1">
              <a:rPr lang="en-US" altLang="en-US"/>
              <a:pPr>
                <a:defRPr/>
              </a:pPr>
              <a:t>11/5/22</a:t>
            </a:fld>
            <a:endParaRPr lang="en-US" altLang="en-US"/>
          </a:p>
        </p:txBody>
      </p:sp>
      <p:sp>
        <p:nvSpPr>
          <p:cNvPr id="4" name="Slide Image Placeholder 3">
            <a:extLst>
              <a:ext uri="{FF2B5EF4-FFF2-40B4-BE49-F238E27FC236}">
                <a16:creationId xmlns:a16="http://schemas.microsoft.com/office/drawing/2014/main" id="{3987A64C-9D1C-0947-8690-7A7364BA5D2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2047D10F-1509-E044-9AEB-E169ACB27834}"/>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37BEBF0-B94A-A74D-8C8F-7CA6F41590C3}"/>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0BBA436-1CB7-B144-9089-6AE4863D9DC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87973AD7-D932-2641-9FAC-D90A34A34A63}" type="slidenum">
              <a:rPr lang="en-US" altLang="en-US"/>
              <a:pPr>
                <a:defRPr/>
              </a:pPr>
              <a:t>‹#›</a:t>
            </a:fld>
            <a:endParaRPr lang="en-US" altLang="en-US"/>
          </a:p>
        </p:txBody>
      </p:sp>
    </p:spTree>
    <p:extLst>
      <p:ext uri="{BB962C8B-B14F-4D97-AF65-F5344CB8AC3E}">
        <p14:creationId xmlns:p14="http://schemas.microsoft.com/office/powerpoint/2010/main" val="25767190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47219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71F7F3-9543-40DF-A656-8B6347E0E9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3414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ＭＳ Ｐゴシック" charset="0"/>
                <a:cs typeface="ＭＳ Ｐゴシック" charset="0"/>
              </a:rPr>
              <a:t>Although it is illustrated based on HBM2 in this paper, it is applicable to any standard DRAM such as DDR, LPDDR, and GDDR DRAM with a few changes.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87973AD7-D932-2641-9FAC-D90A34A34A63}" type="slidenum">
              <a:rPr lang="en-US" altLang="en-US" smtClean="0"/>
              <a:pPr>
                <a:defRPr/>
              </a:pPr>
              <a:t>25</a:t>
            </a:fld>
            <a:endParaRPr lang="en-US" altLang="en-US"/>
          </a:p>
        </p:txBody>
      </p:sp>
    </p:spTree>
    <p:extLst>
      <p:ext uri="{BB962C8B-B14F-4D97-AF65-F5344CB8AC3E}">
        <p14:creationId xmlns:p14="http://schemas.microsoft.com/office/powerpoint/2010/main" val="2118527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9113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34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850612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ＭＳ Ｐゴシック" charset="0"/>
                <a:cs typeface="ＭＳ Ｐゴシック" charset="0"/>
              </a:rPr>
              <a:t>Note that each bank can operate at every </a:t>
            </a:r>
            <a:r>
              <a:rPr lang="en-US" sz="1200" kern="1200" dirty="0" err="1">
                <a:solidFill>
                  <a:schemeClr val="tx1"/>
                </a:solidFill>
                <a:effectLst/>
                <a:latin typeface="+mn-lt"/>
                <a:ea typeface="ＭＳ Ｐゴシック" charset="0"/>
                <a:cs typeface="ＭＳ Ｐゴシック" charset="0"/>
              </a:rPr>
              <a:t>tCCD_L</a:t>
            </a:r>
            <a:r>
              <a:rPr lang="en-US" sz="1200" kern="1200" dirty="0">
                <a:solidFill>
                  <a:schemeClr val="tx1"/>
                </a:solidFill>
                <a:effectLst/>
                <a:latin typeface="+mn-lt"/>
                <a:ea typeface="ＭＳ Ｐゴシック" charset="0"/>
                <a:cs typeface="ＭＳ Ｐゴシック" charset="0"/>
              </a:rPr>
              <a:t> (the delay between two back-to-back column commands to the same bank group) in AB mode, not </a:t>
            </a:r>
            <a:r>
              <a:rPr lang="en-US" sz="1200" kern="1200" dirty="0" err="1">
                <a:solidFill>
                  <a:schemeClr val="tx1"/>
                </a:solidFill>
                <a:effectLst/>
                <a:latin typeface="+mn-lt"/>
                <a:ea typeface="ＭＳ Ｐゴシック" charset="0"/>
                <a:cs typeface="ＭＳ Ｐゴシック" charset="0"/>
              </a:rPr>
              <a:t>tCCD_S</a:t>
            </a:r>
            <a:r>
              <a:rPr lang="en-US" sz="1200" kern="1200" dirty="0">
                <a:solidFill>
                  <a:schemeClr val="tx1"/>
                </a:solidFill>
                <a:effectLst/>
                <a:latin typeface="+mn-lt"/>
                <a:ea typeface="ＭＳ Ｐゴシック" charset="0"/>
                <a:cs typeface="ＭＳ Ｐゴシック" charset="0"/>
              </a:rPr>
              <a:t> (the delay between two back-to-back column commands to banks in different bank groups). Since </a:t>
            </a:r>
            <a:r>
              <a:rPr lang="en-US" sz="1200" kern="1200" dirty="0" err="1">
                <a:solidFill>
                  <a:schemeClr val="tx1"/>
                </a:solidFill>
                <a:effectLst/>
                <a:latin typeface="+mn-lt"/>
                <a:ea typeface="ＭＳ Ｐゴシック" charset="0"/>
                <a:cs typeface="ＭＳ Ｐゴシック" charset="0"/>
              </a:rPr>
              <a:t>tCCD_S</a:t>
            </a:r>
            <a:r>
              <a:rPr lang="en-US" sz="1200" kern="1200" dirty="0">
                <a:solidFill>
                  <a:schemeClr val="tx1"/>
                </a:solidFill>
                <a:effectLst/>
                <a:latin typeface="+mn-lt"/>
                <a:ea typeface="ＭＳ Ｐゴシック" charset="0"/>
                <a:cs typeface="ＭＳ Ｐゴシック" charset="0"/>
              </a:rPr>
              <a:t> (2 </a:t>
            </a:r>
            <a:r>
              <a:rPr lang="en-US" sz="1200" kern="1200" dirty="0" err="1">
                <a:solidFill>
                  <a:schemeClr val="tx1"/>
                </a:solidFill>
                <a:effectLst/>
                <a:latin typeface="+mn-lt"/>
                <a:ea typeface="ＭＳ Ｐゴシック" charset="0"/>
                <a:cs typeface="ＭＳ Ｐゴシック" charset="0"/>
              </a:rPr>
              <a:t>tCK</a:t>
            </a:r>
            <a:r>
              <a:rPr lang="en-US" sz="1200" kern="1200" dirty="0">
                <a:solidFill>
                  <a:schemeClr val="tx1"/>
                </a:solidFill>
                <a:effectLst/>
                <a:latin typeface="+mn-lt"/>
                <a:ea typeface="ＭＳ Ｐゴシック" charset="0"/>
                <a:cs typeface="ＭＳ Ｐゴシック" charset="0"/>
              </a:rPr>
              <a:t>) is typically a half of </a:t>
            </a:r>
            <a:r>
              <a:rPr lang="en-US" sz="1200" kern="1200" dirty="0" err="1">
                <a:solidFill>
                  <a:schemeClr val="tx1"/>
                </a:solidFill>
                <a:effectLst/>
                <a:latin typeface="+mn-lt"/>
                <a:ea typeface="ＭＳ Ｐゴシック" charset="0"/>
                <a:cs typeface="ＭＳ Ｐゴシック" charset="0"/>
              </a:rPr>
              <a:t>tCCD_L</a:t>
            </a:r>
            <a:r>
              <a:rPr lang="en-US" sz="1200" kern="1200" dirty="0">
                <a:solidFill>
                  <a:schemeClr val="tx1"/>
                </a:solidFill>
                <a:effectLst/>
                <a:latin typeface="+mn-lt"/>
                <a:ea typeface="ＭＳ Ｐゴシック" charset="0"/>
                <a:cs typeface="ＭＳ Ｐゴシック" charset="0"/>
              </a:rPr>
              <a:t> (4 </a:t>
            </a:r>
            <a:r>
              <a:rPr lang="en-US" sz="1200" kern="1200" dirty="0" err="1">
                <a:solidFill>
                  <a:schemeClr val="tx1"/>
                </a:solidFill>
                <a:effectLst/>
                <a:latin typeface="+mn-lt"/>
                <a:ea typeface="ＭＳ Ｐゴシック" charset="0"/>
                <a:cs typeface="ＭＳ Ｐゴシック" charset="0"/>
              </a:rPr>
              <a:t>tCK</a:t>
            </a:r>
            <a:r>
              <a:rPr lang="en-US" sz="1200" kern="1200" dirty="0">
                <a:solidFill>
                  <a:schemeClr val="tx1"/>
                </a:solidFill>
                <a:effectLst/>
                <a:latin typeface="+mn-lt"/>
                <a:ea typeface="ＭＳ Ｐゴシック" charset="0"/>
                <a:cs typeface="ＭＳ Ｐゴシック" charset="0"/>
              </a:rPr>
              <a:t>), the compute bandwidth improves by a half of the number of banks.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87973AD7-D932-2641-9FAC-D90A34A34A63}" type="slidenum">
              <a:rPr lang="en-US" altLang="en-US" smtClean="0"/>
              <a:pPr>
                <a:defRPr/>
              </a:pPr>
              <a:t>38</a:t>
            </a:fld>
            <a:endParaRPr lang="en-US" altLang="en-US"/>
          </a:p>
        </p:txBody>
      </p:sp>
    </p:spTree>
    <p:extLst>
      <p:ext uri="{BB962C8B-B14F-4D97-AF65-F5344CB8AC3E}">
        <p14:creationId xmlns:p14="http://schemas.microsoft.com/office/powerpoint/2010/main" val="833064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7973AD7-D932-2641-9FAC-D90A34A34A63}" type="slidenum">
              <a:rPr lang="en-US" altLang="en-US" smtClean="0"/>
              <a:pPr>
                <a:defRPr/>
              </a:pPr>
              <a:t>39</a:t>
            </a:fld>
            <a:endParaRPr lang="en-US" altLang="en-US"/>
          </a:p>
        </p:txBody>
      </p:sp>
    </p:spTree>
    <p:extLst>
      <p:ext uri="{BB962C8B-B14F-4D97-AF65-F5344CB8AC3E}">
        <p14:creationId xmlns:p14="http://schemas.microsoft.com/office/powerpoint/2010/main" val="25471764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1-stage pipeline for JUMP instruction.</a:t>
            </a:r>
          </a:p>
        </p:txBody>
      </p:sp>
      <p:sp>
        <p:nvSpPr>
          <p:cNvPr id="4" name="Slide Number Placeholder 3"/>
          <p:cNvSpPr>
            <a:spLocks noGrp="1"/>
          </p:cNvSpPr>
          <p:nvPr>
            <p:ph type="sldNum" sz="quarter" idx="5"/>
          </p:nvPr>
        </p:nvSpPr>
        <p:spPr/>
        <p:txBody>
          <a:bodyPr/>
          <a:lstStyle/>
          <a:p>
            <a:pPr>
              <a:defRPr/>
            </a:pPr>
            <a:fld id="{87973AD7-D932-2641-9FAC-D90A34A34A63}" type="slidenum">
              <a:rPr lang="en-US" altLang="en-US" smtClean="0"/>
              <a:pPr>
                <a:defRPr/>
              </a:pPr>
              <a:t>40</a:t>
            </a:fld>
            <a:endParaRPr lang="en-US" altLang="en-US"/>
          </a:p>
        </p:txBody>
      </p:sp>
    </p:spTree>
    <p:extLst>
      <p:ext uri="{BB962C8B-B14F-4D97-AF65-F5344CB8AC3E}">
        <p14:creationId xmlns:p14="http://schemas.microsoft.com/office/powerpoint/2010/main" val="22173023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1-stage pipeline for JUMP instruction.</a:t>
            </a:r>
          </a:p>
          <a:p>
            <a:r>
              <a:rPr lang="en-US" dirty="0"/>
              <a:t>MOVE can perform </a:t>
            </a:r>
            <a:r>
              <a:rPr lang="en-US" dirty="0" err="1"/>
              <a:t>ReLU</a:t>
            </a:r>
            <a:r>
              <a:rPr lang="en-US" dirty="0"/>
              <a:t> if a flag bit is set.</a:t>
            </a:r>
          </a:p>
        </p:txBody>
      </p:sp>
      <p:sp>
        <p:nvSpPr>
          <p:cNvPr id="4" name="Slide Number Placeholder 3"/>
          <p:cNvSpPr>
            <a:spLocks noGrp="1"/>
          </p:cNvSpPr>
          <p:nvPr>
            <p:ph type="sldNum" sz="quarter" idx="5"/>
          </p:nvPr>
        </p:nvSpPr>
        <p:spPr/>
        <p:txBody>
          <a:bodyPr/>
          <a:lstStyle/>
          <a:p>
            <a:pPr>
              <a:defRPr/>
            </a:pPr>
            <a:fld id="{87973AD7-D932-2641-9FAC-D90A34A34A63}" type="slidenum">
              <a:rPr lang="en-US" altLang="en-US" smtClean="0"/>
              <a:pPr>
                <a:defRPr/>
              </a:pPr>
              <a:t>42</a:t>
            </a:fld>
            <a:endParaRPr lang="en-US" altLang="en-US"/>
          </a:p>
        </p:txBody>
      </p:sp>
    </p:spTree>
    <p:extLst>
      <p:ext uri="{BB962C8B-B14F-4D97-AF65-F5344CB8AC3E}">
        <p14:creationId xmlns:p14="http://schemas.microsoft.com/office/powerpoint/2010/main" val="2663593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dirty="0"/>
              <a:t>MAC: SRC0/DEST += SRC1 x BANK</a:t>
            </a:r>
          </a:p>
          <a:p>
            <a:pPr marL="0" lvl="0" indent="0" algn="l" rtl="0">
              <a:spcBef>
                <a:spcPts val="0"/>
              </a:spcBef>
              <a:spcAft>
                <a:spcPts val="0"/>
              </a:spcAft>
              <a:buNone/>
            </a:pPr>
            <a:r>
              <a:rPr lang="en-GB" dirty="0"/>
              <a:t>MAD: DEST = BANK x SRC1 + SRC2</a:t>
            </a:r>
          </a:p>
          <a:p>
            <a:endParaRPr lang="en-US" dirty="0"/>
          </a:p>
          <a:p>
            <a:r>
              <a:rPr lang="en-US" dirty="0"/>
              <a:t>U: Unused bits.</a:t>
            </a:r>
          </a:p>
          <a:p>
            <a:r>
              <a:rPr lang="en-US" dirty="0"/>
              <a:t>R: </a:t>
            </a:r>
            <a:r>
              <a:rPr lang="en-US" dirty="0" err="1"/>
              <a:t>ReLU</a:t>
            </a:r>
            <a:r>
              <a:rPr lang="en-US" dirty="0"/>
              <a:t> flag.</a:t>
            </a:r>
          </a:p>
        </p:txBody>
      </p:sp>
      <p:sp>
        <p:nvSpPr>
          <p:cNvPr id="4" name="Slide Number Placeholder 3"/>
          <p:cNvSpPr>
            <a:spLocks noGrp="1"/>
          </p:cNvSpPr>
          <p:nvPr>
            <p:ph type="sldNum" sz="quarter" idx="5"/>
          </p:nvPr>
        </p:nvSpPr>
        <p:spPr/>
        <p:txBody>
          <a:bodyPr/>
          <a:lstStyle/>
          <a:p>
            <a:pPr>
              <a:defRPr/>
            </a:pPr>
            <a:fld id="{87973AD7-D932-2641-9FAC-D90A34A34A63}" type="slidenum">
              <a:rPr lang="en-US" altLang="en-US" smtClean="0"/>
              <a:pPr>
                <a:defRPr/>
              </a:pPr>
              <a:t>43</a:t>
            </a:fld>
            <a:endParaRPr lang="en-US" altLang="en-US"/>
          </a:p>
        </p:txBody>
      </p:sp>
    </p:spTree>
    <p:extLst>
      <p:ext uri="{BB962C8B-B14F-4D97-AF65-F5344CB8AC3E}">
        <p14:creationId xmlns:p14="http://schemas.microsoft.com/office/powerpoint/2010/main" val="24063487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7973AD7-D932-2641-9FAC-D90A34A34A63}" type="slidenum">
              <a:rPr lang="en-US" altLang="en-US" smtClean="0"/>
              <a:pPr>
                <a:defRPr/>
              </a:pPr>
              <a:t>44</a:t>
            </a:fld>
            <a:endParaRPr lang="en-US" altLang="en-US"/>
          </a:p>
        </p:txBody>
      </p:sp>
    </p:spTree>
    <p:extLst>
      <p:ext uri="{BB962C8B-B14F-4D97-AF65-F5344CB8AC3E}">
        <p14:creationId xmlns:p14="http://schemas.microsoft.com/office/powerpoint/2010/main" val="2917332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8715E5-0E3B-1B4F-BB79-1C4B57B4732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0140208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7973AD7-D932-2641-9FAC-D90A34A34A63}" type="slidenum">
              <a:rPr lang="en-US" altLang="en-US" smtClean="0"/>
              <a:pPr>
                <a:defRPr/>
              </a:pPr>
              <a:t>45</a:t>
            </a:fld>
            <a:endParaRPr lang="en-US" altLang="en-US"/>
          </a:p>
        </p:txBody>
      </p:sp>
    </p:spTree>
    <p:extLst>
      <p:ext uri="{BB962C8B-B14F-4D97-AF65-F5344CB8AC3E}">
        <p14:creationId xmlns:p14="http://schemas.microsoft.com/office/powerpoint/2010/main" val="3611135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7973AD7-D932-2641-9FAC-D90A34A34A63}" type="slidenum">
              <a:rPr lang="en-US" altLang="en-US" smtClean="0"/>
              <a:pPr>
                <a:defRPr/>
              </a:pPr>
              <a:t>46</a:t>
            </a:fld>
            <a:endParaRPr lang="en-US" altLang="en-US"/>
          </a:p>
        </p:txBody>
      </p:sp>
    </p:spTree>
    <p:extLst>
      <p:ext uri="{BB962C8B-B14F-4D97-AF65-F5344CB8AC3E}">
        <p14:creationId xmlns:p14="http://schemas.microsoft.com/office/powerpoint/2010/main" val="37757355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7973AD7-D932-2641-9FAC-D90A34A34A63}" type="slidenum">
              <a:rPr lang="en-US" altLang="en-US" smtClean="0"/>
              <a:pPr>
                <a:defRPr/>
              </a:pPr>
              <a:t>47</a:t>
            </a:fld>
            <a:endParaRPr lang="en-US" altLang="en-US"/>
          </a:p>
        </p:txBody>
      </p:sp>
    </p:spTree>
    <p:extLst>
      <p:ext uri="{BB962C8B-B14F-4D97-AF65-F5344CB8AC3E}">
        <p14:creationId xmlns:p14="http://schemas.microsoft.com/office/powerpoint/2010/main" val="19174345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53</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447281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e529b4e218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e529b4e21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sz="1200" kern="1200" dirty="0">
                <a:solidFill>
                  <a:schemeClr val="tx1"/>
                </a:solidFill>
                <a:effectLst/>
                <a:latin typeface="+mn-lt"/>
                <a:ea typeface="ＭＳ Ｐゴシック" charset="0"/>
                <a:cs typeface="ＭＳ Ｐゴシック" charset="0"/>
              </a:rPr>
              <a:t>A group of 4 DRAM dies constitutes a rank, providing a total of 16 </a:t>
            </a:r>
            <a:r>
              <a:rPr lang="en-US" sz="1200" kern="1200" dirty="0" err="1">
                <a:solidFill>
                  <a:schemeClr val="tx1"/>
                </a:solidFill>
                <a:effectLst/>
                <a:latin typeface="+mn-lt"/>
                <a:ea typeface="ＭＳ Ｐゴシック" charset="0"/>
                <a:cs typeface="ＭＳ Ｐゴシック" charset="0"/>
              </a:rPr>
              <a:t>pCHs</a:t>
            </a:r>
            <a:r>
              <a:rPr lang="en-US" sz="1200" kern="1200" dirty="0">
                <a:solidFill>
                  <a:schemeClr val="tx1"/>
                </a:solidFill>
                <a:effectLst/>
                <a:latin typeface="+mn-lt"/>
                <a:ea typeface="ＭＳ Ｐゴシック" charset="0"/>
                <a:cs typeface="ＭＳ Ｐゴシック" charset="0"/>
              </a:rPr>
              <a:t>. </a:t>
            </a:r>
            <a:endParaRPr lang="en-US" dirty="0"/>
          </a:p>
          <a:p>
            <a:pPr marL="0" lvl="0" indent="0" algn="l" rtl="0">
              <a:lnSpc>
                <a:spcPct val="90000"/>
              </a:lnSpc>
              <a:spcBef>
                <a:spcPts val="1000"/>
              </a:spcBef>
              <a:spcAft>
                <a:spcPts val="0"/>
              </a:spcAft>
              <a:buNone/>
            </a:pPr>
            <a:endParaRPr dirty="0"/>
          </a:p>
        </p:txBody>
      </p:sp>
    </p:spTree>
    <p:extLst>
      <p:ext uri="{BB962C8B-B14F-4D97-AF65-F5344CB8AC3E}">
        <p14:creationId xmlns:p14="http://schemas.microsoft.com/office/powerpoint/2010/main" val="3685947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ＭＳ Ｐゴシック" charset="0"/>
              </a:rPr>
              <a:t>5 HBM2 stacks, 10 512-bit memory controllers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dirty="0">
              <a:solidFill>
                <a:schemeClr val="tx1"/>
              </a:solidFill>
              <a:effectLst/>
              <a:latin typeface="+mn-lt"/>
              <a:ea typeface="ＭＳ Ｐゴシック" charset="0"/>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ＭＳ Ｐゴシック" charset="0"/>
              </a:rPr>
              <a:t>Sparsity is possible in deep learning because the importance of individual weights evolves during the learning process, and by the end of network training, only a subset of weights have acquired a meaningful purpose in determining the learned output. The remaining weights are no longer needed (see </a:t>
            </a:r>
            <a:r>
              <a:rPr lang="en-US" sz="1200" dirty="0"/>
              <a:t>https://</a:t>
            </a:r>
            <a:r>
              <a:rPr lang="en-US" sz="1200" dirty="0" err="1"/>
              <a:t>developer.nvidia.com</a:t>
            </a:r>
            <a:r>
              <a:rPr lang="en-US" sz="1200" dirty="0"/>
              <a:t>/blog/</a:t>
            </a:r>
            <a:r>
              <a:rPr lang="en-US" sz="1200" dirty="0" err="1"/>
              <a:t>nvidia</a:t>
            </a:r>
            <a:r>
              <a:rPr lang="en-US" sz="1200" dirty="0"/>
              <a:t>-ampere-architecture-in-depth/</a:t>
            </a:r>
            <a:r>
              <a:rPr lang="en-US" sz="1200" dirty="0">
                <a:latin typeface="Arial" panose="020B0604020202020204" pitchFamily="34" charset="0"/>
                <a:ea typeface="ＭＳ Ｐゴシック" panose="020B0600070205080204" pitchFamily="34" charset="-128"/>
              </a:rPr>
              <a:t>).</a:t>
            </a:r>
            <a:endParaRPr lang="en-US"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u="none" strike="noStrike" kern="1200" dirty="0">
              <a:solidFill>
                <a:schemeClr val="tx1"/>
              </a:solidFill>
              <a:effectLst/>
              <a:latin typeface="+mn-lt"/>
              <a:ea typeface="ＭＳ Ｐゴシック" charset="0"/>
              <a:cs typeface="ＭＳ Ｐゴシック" charset="0"/>
            </a:endParaRPr>
          </a:p>
          <a:p>
            <a:r>
              <a:rPr lang="en-US" altLang="en-US" dirty="0">
                <a:latin typeface="Arial" panose="020B0604020202020204" pitchFamily="34" charset="0"/>
                <a:ea typeface="ＭＳ Ｐゴシック" panose="020B0600070205080204" pitchFamily="34" charset="-128"/>
              </a:rPr>
              <a:t>TensorFloat-32 (TF32) uses 8 bit for exponent and 10 bits for mantissa. This way, TF32 provides the range of FP32 with the precision of FP16 </a:t>
            </a:r>
            <a:r>
              <a:rPr lang="en-US" sz="1200" b="0" i="0" u="none" strike="noStrike" kern="1200" dirty="0">
                <a:solidFill>
                  <a:schemeClr val="tx1"/>
                </a:solidFill>
                <a:effectLst/>
                <a:latin typeface="+mn-lt"/>
                <a:ea typeface="ＭＳ Ｐゴシック" charset="0"/>
                <a:cs typeface="ＭＳ Ｐゴシック" charset="0"/>
              </a:rPr>
              <a:t>(see </a:t>
            </a:r>
            <a:r>
              <a:rPr lang="en-US" sz="1200" dirty="0"/>
              <a:t>https://</a:t>
            </a:r>
            <a:r>
              <a:rPr lang="en-US" sz="1200" dirty="0" err="1"/>
              <a:t>developer.nvidia.com</a:t>
            </a:r>
            <a:r>
              <a:rPr lang="en-US" sz="1200" dirty="0"/>
              <a:t>/blog/</a:t>
            </a:r>
            <a:r>
              <a:rPr lang="en-US" sz="1200" dirty="0" err="1"/>
              <a:t>nvidia</a:t>
            </a:r>
            <a:r>
              <a:rPr lang="en-US" sz="1200" dirty="0"/>
              <a:t>-ampere-architecture-in-depth/</a:t>
            </a:r>
            <a:r>
              <a:rPr lang="en-US" sz="1200" dirty="0">
                <a:latin typeface="Arial" panose="020B0604020202020204" pitchFamily="34" charset="0"/>
                <a:ea typeface="ＭＳ Ｐゴシック" panose="020B0600070205080204" pitchFamily="34" charset="-128"/>
              </a:rPr>
              <a:t>).</a:t>
            </a:r>
            <a:endParaRPr lang="en-US" altLang="en-US" dirty="0">
              <a:latin typeface="Arial" panose="020B0604020202020204" pitchFamily="34" charset="0"/>
              <a:ea typeface="ＭＳ Ｐゴシック" panose="020B0600070205080204" pitchFamily="34" charset="-128"/>
            </a:endParaRPr>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674521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ＭＳ Ｐゴシック" charset="0"/>
              </a:rPr>
              <a:t>The A100 GPU includes 40 MB of L2 cache, which is 6.7x larger than V100 L2 </a:t>
            </a:r>
            <a:r>
              <a:rPr lang="en-US" sz="1200" b="0" i="0" u="none" strike="noStrike" kern="1200" dirty="0" err="1">
                <a:solidFill>
                  <a:schemeClr val="tx1"/>
                </a:solidFill>
                <a:effectLst/>
                <a:latin typeface="+mn-lt"/>
                <a:ea typeface="ＭＳ Ｐゴシック" charset="0"/>
                <a:cs typeface="ＭＳ Ｐゴシック" charset="0"/>
              </a:rPr>
              <a:t>cache.The</a:t>
            </a:r>
            <a:r>
              <a:rPr lang="en-US" sz="1200" b="0" i="0" u="none" strike="noStrike" kern="1200" dirty="0">
                <a:solidFill>
                  <a:schemeClr val="tx1"/>
                </a:solidFill>
                <a:effectLst/>
                <a:latin typeface="+mn-lt"/>
                <a:ea typeface="ＭＳ Ｐゴシック" charset="0"/>
                <a:cs typeface="ＭＳ Ｐゴシック" charset="0"/>
              </a:rPr>
              <a:t> L2 cache is divided into two partitions to enable higher bandwidth and lower latency memory access. Each L2 partition localizes and caches data for memory accesses from SMs in the GPCs directly connected to the partition. This structure enables A100 to deliver a 2.3x L2 bandwidth increase over V100 (see </a:t>
            </a:r>
            <a:r>
              <a:rPr lang="en-US" sz="1200" dirty="0"/>
              <a:t>https://</a:t>
            </a:r>
            <a:r>
              <a:rPr lang="en-US" sz="1200" dirty="0" err="1"/>
              <a:t>developer.nvidia.com</a:t>
            </a:r>
            <a:r>
              <a:rPr lang="en-US" sz="1200" dirty="0"/>
              <a:t>/blog/</a:t>
            </a:r>
            <a:r>
              <a:rPr lang="en-US" sz="1200" dirty="0" err="1"/>
              <a:t>nvidia</a:t>
            </a:r>
            <a:r>
              <a:rPr lang="en-US" sz="1200" dirty="0"/>
              <a:t>-ampere-architecture-in-depth/</a:t>
            </a:r>
            <a:r>
              <a:rPr lang="en-US" sz="1200" dirty="0">
                <a:latin typeface="Arial" panose="020B0604020202020204" pitchFamily="34" charset="0"/>
                <a:ea typeface="ＭＳ Ｐゴシック" panose="020B0600070205080204" pitchFamily="34" charset="-128"/>
              </a:rPr>
              <a:t>).</a:t>
            </a: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910413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dirty="0">
              <a:latin typeface="Arial" panose="020B0604020202020204" pitchFamily="34" charset="0"/>
              <a:ea typeface="ＭＳ Ｐゴシック" panose="020B0600070205080204" pitchFamily="34" charset="-128"/>
            </a:endParaRPr>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14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619944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1274332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715520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a:t>
            </a:r>
            <a:r>
              <a:rPr lang="en-US" baseline="0" dirty="0"/>
              <a:t>heterogeneous system comprises of IBM POWER9 CPU connected to an FPGA board via CAPI2 interface.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71F7F3-9543-40DF-A656-8B6347E0E94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4006859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F49D761E-079B-3A43-A0C1-56738B900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528C7A81-0A0B-D244-889C-5A3877A984FE}"/>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E461A3A-19C1-6742-B33C-E82599843E3D}"/>
              </a:ext>
            </a:extLst>
          </p:cNvPr>
          <p:cNvSpPr>
            <a:spLocks noGrp="1" noChangeArrowheads="1"/>
          </p:cNvSpPr>
          <p:nvPr>
            <p:ph type="sldNum" sz="quarter" idx="11"/>
          </p:nvPr>
        </p:nvSpPr>
        <p:spPr/>
        <p:txBody>
          <a:bodyPr/>
          <a:lstStyle>
            <a:lvl1pPr>
              <a:defRPr/>
            </a:lvl1pPr>
          </a:lstStyle>
          <a:p>
            <a:pPr>
              <a:defRPr/>
            </a:pPr>
            <a:fld id="{6C2802AA-8BB7-3742-A18E-53EE2E571A27}" type="slidenum">
              <a:rPr lang="en-US" altLang="en-US"/>
              <a:pPr>
                <a:defRPr/>
              </a:pPr>
              <a:t>‹#›</a:t>
            </a:fld>
            <a:endParaRPr lang="en-US" altLang="en-US"/>
          </a:p>
        </p:txBody>
      </p:sp>
    </p:spTree>
    <p:extLst>
      <p:ext uri="{BB962C8B-B14F-4D97-AF65-F5344CB8AC3E}">
        <p14:creationId xmlns:p14="http://schemas.microsoft.com/office/powerpoint/2010/main" val="266429039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38F5F6B-4812-ED46-9852-1A1D2FDF555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AC66C216-AE14-164E-889E-205F940AC27C}"/>
              </a:ext>
            </a:extLst>
          </p:cNvPr>
          <p:cNvSpPr>
            <a:spLocks noGrp="1" noChangeArrowheads="1"/>
          </p:cNvSpPr>
          <p:nvPr>
            <p:ph type="sldNum" sz="quarter" idx="11"/>
          </p:nvPr>
        </p:nvSpPr>
        <p:spPr>
          <a:ln/>
        </p:spPr>
        <p:txBody>
          <a:bodyPr/>
          <a:lstStyle>
            <a:lvl1pPr>
              <a:defRPr/>
            </a:lvl1pPr>
          </a:lstStyle>
          <a:p>
            <a:pPr>
              <a:defRPr/>
            </a:pPr>
            <a:fld id="{49FDF842-8045-BE40-A628-838F16121CBF}" type="slidenum">
              <a:rPr lang="en-US" altLang="en-US"/>
              <a:pPr>
                <a:defRPr/>
              </a:pPr>
              <a:t>‹#›</a:t>
            </a:fld>
            <a:endParaRPr lang="en-US" altLang="en-US"/>
          </a:p>
        </p:txBody>
      </p:sp>
    </p:spTree>
    <p:extLst>
      <p:ext uri="{BB962C8B-B14F-4D97-AF65-F5344CB8AC3E}">
        <p14:creationId xmlns:p14="http://schemas.microsoft.com/office/powerpoint/2010/main" val="3521204730"/>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49246064"/>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5121040"/>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3241621"/>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42285756"/>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94610530"/>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70647661"/>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18318931"/>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86029831"/>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18093231"/>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3796441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5178386-4527-D04C-A145-D5B3D2603FF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7F9D8ABF-6230-094A-9EDE-56A9D686A9E5}"/>
              </a:ext>
            </a:extLst>
          </p:cNvPr>
          <p:cNvSpPr>
            <a:spLocks noGrp="1" noChangeArrowheads="1"/>
          </p:cNvSpPr>
          <p:nvPr>
            <p:ph type="sldNum" sz="quarter" idx="11"/>
          </p:nvPr>
        </p:nvSpPr>
        <p:spPr>
          <a:ln/>
        </p:spPr>
        <p:txBody>
          <a:bodyPr/>
          <a:lstStyle>
            <a:lvl1pPr>
              <a:defRPr/>
            </a:lvl1pPr>
          </a:lstStyle>
          <a:p>
            <a:pPr>
              <a:defRPr/>
            </a:pPr>
            <a:fld id="{FA8E305C-B8FF-454A-9CA8-EE0240EF5440}" type="slidenum">
              <a:rPr lang="en-US" altLang="en-US"/>
              <a:pPr>
                <a:defRPr/>
              </a:pPr>
              <a:t>‹#›</a:t>
            </a:fld>
            <a:endParaRPr lang="en-US" altLang="en-US"/>
          </a:p>
        </p:txBody>
      </p:sp>
    </p:spTree>
    <p:extLst>
      <p:ext uri="{BB962C8B-B14F-4D97-AF65-F5344CB8AC3E}">
        <p14:creationId xmlns:p14="http://schemas.microsoft.com/office/powerpoint/2010/main" val="1565980287"/>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69162736"/>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93885878"/>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06410180"/>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24044154"/>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16791403"/>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prstClr val="black"/>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prstClr val="black"/>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912689856"/>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027662061"/>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540285920"/>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596323461"/>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89697706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BF6D0A8C-43A2-0846-A293-684F4F4134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B7CB41D5-9472-8642-97A1-14D9CEAC7E9F}"/>
              </a:ext>
            </a:extLst>
          </p:cNvPr>
          <p:cNvSpPr>
            <a:spLocks noGrp="1" noChangeArrowheads="1"/>
          </p:cNvSpPr>
          <p:nvPr>
            <p:ph type="sldNum" sz="quarter" idx="11"/>
          </p:nvPr>
        </p:nvSpPr>
        <p:spPr>
          <a:ln/>
        </p:spPr>
        <p:txBody>
          <a:bodyPr/>
          <a:lstStyle>
            <a:lvl1pPr>
              <a:defRPr/>
            </a:lvl1pPr>
          </a:lstStyle>
          <a:p>
            <a:pPr>
              <a:defRPr/>
            </a:pPr>
            <a:fld id="{E407CB61-AAE3-8045-AE06-1A684E2F2FCF}" type="slidenum">
              <a:rPr lang="en-US" altLang="en-US"/>
              <a:pPr>
                <a:defRPr/>
              </a:pPr>
              <a:t>‹#›</a:t>
            </a:fld>
            <a:endParaRPr lang="en-US" altLang="en-US"/>
          </a:p>
        </p:txBody>
      </p:sp>
    </p:spTree>
    <p:extLst>
      <p:ext uri="{BB962C8B-B14F-4D97-AF65-F5344CB8AC3E}">
        <p14:creationId xmlns:p14="http://schemas.microsoft.com/office/powerpoint/2010/main" val="4245653447"/>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089599072"/>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02169297"/>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155465364"/>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355184504"/>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530323237"/>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646022738"/>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4DFF4F-ED49-E545-9049-57D68EB3BF4A}"/>
              </a:ext>
            </a:extLst>
          </p:cNvPr>
          <p:cNvSpPr/>
          <p:nvPr userDrawn="1"/>
        </p:nvSpPr>
        <p:spPr>
          <a:xfrm>
            <a:off x="0" y="0"/>
            <a:ext cx="9144000" cy="4379053"/>
          </a:xfrm>
          <a:prstGeom prst="rect">
            <a:avLst/>
          </a:prstGeom>
          <a:solidFill>
            <a:srgbClr val="A5A5A5">
              <a:lumMod val="20000"/>
              <a:lumOff val="80000"/>
            </a:srgbClr>
          </a:solidFill>
          <a:ln w="12700" cap="flat" cmpd="sng" algn="ctr">
            <a:solidFill>
              <a:sysClr val="window" lastClr="FFFFFF"/>
            </a:solidFill>
            <a:prstDash val="solid"/>
            <a:miter lim="800000"/>
          </a:ln>
          <a:effectLst/>
        </p:spPr>
        <p:txBody>
          <a:bodyPr rtlCol="0" anchor="ctr"/>
          <a:lstStyle/>
          <a:p>
            <a:pPr marL="0" marR="0" lvl="0" indent="0" algn="ctr" defTabSz="914354" eaLnBrk="1" fontAlgn="auto" latinLnBrk="0" hangingPunct="1">
              <a:lnSpc>
                <a:spcPct val="100000"/>
              </a:lnSpc>
              <a:spcBef>
                <a:spcPts val="0"/>
              </a:spcBef>
              <a:spcAft>
                <a:spcPts val="0"/>
              </a:spcAft>
              <a:buClrTx/>
              <a:buSzTx/>
              <a:buFontTx/>
              <a:buNone/>
              <a:tabLst/>
              <a:defRPr/>
            </a:pPr>
            <a:endParaRPr kumimoji="0" lang="en-CH" sz="1351" b="0" i="0" u="none" strike="noStrike" kern="0" cap="none" spc="0" normalizeH="0" baseline="0" noProof="0" dirty="0">
              <a:ln>
                <a:noFill/>
              </a:ln>
              <a:solidFill>
                <a:srgbClr val="002060"/>
              </a:solidFill>
              <a:effectLst/>
              <a:uLnTx/>
              <a:uFillTx/>
              <a:latin typeface="Calibri" panose="020F0502020204030204"/>
              <a:ea typeface="+mn-ea"/>
              <a:cs typeface="+mn-cs"/>
            </a:endParaRPr>
          </a:p>
        </p:txBody>
      </p:sp>
      <p:sp>
        <p:nvSpPr>
          <p:cNvPr id="3" name="Subtitle 2"/>
          <p:cNvSpPr>
            <a:spLocks noGrp="1"/>
          </p:cNvSpPr>
          <p:nvPr>
            <p:ph type="subTitle" idx="1"/>
          </p:nvPr>
        </p:nvSpPr>
        <p:spPr>
          <a:xfrm>
            <a:off x="1109311" y="2839453"/>
            <a:ext cx="6858000" cy="1539600"/>
          </a:xfrm>
        </p:spPr>
        <p:txBody>
          <a:bodyPr>
            <a:normAutofit/>
          </a:bodyPr>
          <a:lstStyle>
            <a:lvl1pPr marL="0" indent="0" algn="ctr">
              <a:buNone/>
              <a:defRPr sz="3200" b="1" i="0" baseline="0">
                <a:latin typeface="+mj-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sz="3200" b="1" dirty="0">
                <a:latin typeface="Segoe UI" panose="020B0502040204020203" pitchFamily="34" charset="0"/>
                <a:ea typeface="Cambria" panose="02040503050406030204" pitchFamily="18" charset="0"/>
                <a:cs typeface="Segoe UI" panose="020B0502040204020203" pitchFamily="34" charset="0"/>
              </a:rPr>
              <a:t>Click to edit Master subtitle style</a:t>
            </a:r>
            <a:endParaRPr lang="en-US" dirty="0"/>
          </a:p>
        </p:txBody>
      </p:sp>
      <p:pic>
        <p:nvPicPr>
          <p:cNvPr id="12" name="Picture 2" descr="http://www.euroc-project.eu/fileadmin/imgEuroc/eurocConsortiumLogos/ethLogo.png">
            <a:extLst>
              <a:ext uri="{FF2B5EF4-FFF2-40B4-BE49-F238E27FC236}">
                <a16:creationId xmlns:a16="http://schemas.microsoft.com/office/drawing/2014/main" id="{8CF7D528-60B9-7C4D-8128-F52BA3A7A4B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86696" y="6030665"/>
            <a:ext cx="2397512" cy="49249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D4EC1F6D-190B-B448-B175-2B9886767CE2}"/>
              </a:ext>
            </a:extLst>
          </p:cNvPr>
          <p:cNvPicPr>
            <a:picLocks noChangeAspect="1"/>
          </p:cNvPicPr>
          <p:nvPr userDrawn="1"/>
        </p:nvPicPr>
        <p:blipFill>
          <a:blip r:embed="rId3"/>
          <a:stretch>
            <a:fillRect/>
          </a:stretch>
        </p:blipFill>
        <p:spPr>
          <a:xfrm>
            <a:off x="6084489" y="5887318"/>
            <a:ext cx="2640412" cy="607663"/>
          </a:xfrm>
          <a:prstGeom prst="rect">
            <a:avLst/>
          </a:prstGeom>
        </p:spPr>
      </p:pic>
      <p:sp>
        <p:nvSpPr>
          <p:cNvPr id="20" name="Text Placeholder 19">
            <a:extLst>
              <a:ext uri="{FF2B5EF4-FFF2-40B4-BE49-F238E27FC236}">
                <a16:creationId xmlns:a16="http://schemas.microsoft.com/office/drawing/2014/main" id="{0C2DCD12-E0A7-964E-8C01-30F57AE18A60}"/>
              </a:ext>
            </a:extLst>
          </p:cNvPr>
          <p:cNvSpPr>
            <a:spLocks noGrp="1"/>
          </p:cNvSpPr>
          <p:nvPr>
            <p:ph type="body" sz="quarter" idx="10" hasCustomPrompt="1"/>
          </p:nvPr>
        </p:nvSpPr>
        <p:spPr>
          <a:xfrm>
            <a:off x="0" y="220667"/>
            <a:ext cx="9144000" cy="2619375"/>
          </a:xfrm>
        </p:spPr>
        <p:txBody>
          <a:bodyPr anchor="ctr">
            <a:normAutofit/>
          </a:bodyPr>
          <a:lstStyle>
            <a:lvl1pPr marL="0" indent="0" algn="ctr">
              <a:buNone/>
              <a:defRPr sz="4800" b="1">
                <a:latin typeface="Segoe UI Symbol" panose="020B0502040204020203" pitchFamily="34" charset="0"/>
                <a:ea typeface="Segoe UI Symbol" panose="020B0502040204020203" pitchFamily="34" charset="0"/>
                <a:cs typeface="Segoe UI Historic" panose="020B0502040204020203" pitchFamily="34" charset="0"/>
              </a:defRPr>
            </a:lvl1pPr>
          </a:lstStyle>
          <a:p>
            <a:pPr lvl="0"/>
            <a:r>
              <a:rPr lang="en-US" dirty="0"/>
              <a:t>Click to edit Title</a:t>
            </a:r>
          </a:p>
        </p:txBody>
      </p:sp>
    </p:spTree>
    <p:extLst>
      <p:ext uri="{BB962C8B-B14F-4D97-AF65-F5344CB8AC3E}">
        <p14:creationId xmlns:p14="http://schemas.microsoft.com/office/powerpoint/2010/main" val="352839979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ED2D3B90-BDF0-9E4D-963A-CE3F0519DFF8}"/>
              </a:ext>
            </a:extLst>
          </p:cNvPr>
          <p:cNvSpPr>
            <a:spLocks noGrp="1"/>
          </p:cNvSpPr>
          <p:nvPr>
            <p:ph type="title"/>
          </p:nvPr>
        </p:nvSpPr>
        <p:spPr>
          <a:xfrm>
            <a:off x="169011" y="132335"/>
            <a:ext cx="8894602" cy="606084"/>
          </a:xfrm>
          <a:prstGeom prst="rect">
            <a:avLst/>
          </a:prstGeom>
        </p:spPr>
        <p:txBody>
          <a:bodyPr/>
          <a:lstStyle>
            <a:lvl1pPr>
              <a:defRPr sz="4400" b="1">
                <a:latin typeface="Candara" panose="020E0502030303020204" pitchFamily="34" charset="0"/>
                <a:ea typeface="Geneva" panose="020B0503030404040204" pitchFamily="34" charset="0"/>
                <a:cs typeface="Futura Medium" panose="020B0602020204020303" pitchFamily="34" charset="-79"/>
              </a:defRPr>
            </a:lvl1pPr>
          </a:lstStyle>
          <a:p>
            <a:r>
              <a:rPr lang="en-US" dirty="0"/>
              <a:t>Click to edit Master title style</a:t>
            </a:r>
          </a:p>
        </p:txBody>
      </p:sp>
      <p:sp>
        <p:nvSpPr>
          <p:cNvPr id="13" name="Content Placeholder 2">
            <a:extLst>
              <a:ext uri="{FF2B5EF4-FFF2-40B4-BE49-F238E27FC236}">
                <a16:creationId xmlns:a16="http://schemas.microsoft.com/office/drawing/2014/main" id="{85EB6F8F-19D9-7A4A-967C-A1B0DB23569E}"/>
              </a:ext>
            </a:extLst>
          </p:cNvPr>
          <p:cNvSpPr>
            <a:spLocks noGrp="1"/>
          </p:cNvSpPr>
          <p:nvPr>
            <p:ph idx="1"/>
          </p:nvPr>
        </p:nvSpPr>
        <p:spPr>
          <a:xfrm>
            <a:off x="169011" y="936172"/>
            <a:ext cx="8894602" cy="5293805"/>
          </a:xfrm>
          <a:prstGeom prst="rect">
            <a:avLst/>
          </a:prstGeom>
        </p:spPr>
        <p:txBody>
          <a:bodyPr/>
          <a:lstStyle>
            <a:lvl1pPr>
              <a:defRPr sz="2800">
                <a:latin typeface="Candara" panose="020E0502030303020204" pitchFamily="34" charset="0"/>
                <a:ea typeface="Geneva" panose="020B0503030404040204" pitchFamily="34" charset="0"/>
                <a:cs typeface="Beirut" pitchFamily="2" charset="-78"/>
              </a:defRPr>
            </a:lvl1pPr>
            <a:lvl2pPr marL="685766" indent="-228589">
              <a:buFont typeface="Cambria" panose="02040503050406030204" pitchFamily="18" charset="0"/>
              <a:buChar char="-"/>
              <a:defRPr sz="2400">
                <a:latin typeface="Candara" panose="020E0502030303020204" pitchFamily="34" charset="0"/>
                <a:ea typeface="Geneva" panose="020B0503030404040204" pitchFamily="34" charset="0"/>
                <a:cs typeface="Beirut" pitchFamily="2" charset="-78"/>
              </a:defRPr>
            </a:lvl2pPr>
            <a:lvl3pPr>
              <a:defRPr sz="2000">
                <a:latin typeface="Candara" panose="020E0502030303020204" pitchFamily="34" charset="0"/>
                <a:ea typeface="Geneva" panose="020B0503030404040204" pitchFamily="34" charset="0"/>
                <a:cs typeface="Beirut" pitchFamily="2" charset="-78"/>
              </a:defRPr>
            </a:lvl3pPr>
            <a:lvl4pPr>
              <a:defRPr sz="2000">
                <a:latin typeface="Candara" panose="020E0502030303020204" pitchFamily="34" charset="0"/>
                <a:ea typeface="Geneva" panose="020B0503030404040204" pitchFamily="34" charset="0"/>
                <a:cs typeface="Beirut" pitchFamily="2" charset="-78"/>
              </a:defRPr>
            </a:lvl4pPr>
            <a:lvl5pPr>
              <a:defRPr sz="2000">
                <a:latin typeface="Candara" panose="020E0502030303020204" pitchFamily="34" charset="0"/>
                <a:ea typeface="Geneva" panose="020B0503030404040204" pitchFamily="34" charset="0"/>
                <a:cs typeface="Beirut" pitchFamily="2" charset="-78"/>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Slide Number Placeholder 5">
            <a:extLst>
              <a:ext uri="{FF2B5EF4-FFF2-40B4-BE49-F238E27FC236}">
                <a16:creationId xmlns:a16="http://schemas.microsoft.com/office/drawing/2014/main" id="{B8B30CEA-A32F-0B4F-94FF-2F238104D6CE}"/>
              </a:ext>
            </a:extLst>
          </p:cNvPr>
          <p:cNvSpPr txBox="1">
            <a:spLocks/>
          </p:cNvSpPr>
          <p:nvPr userDrawn="1"/>
        </p:nvSpPr>
        <p:spPr>
          <a:xfrm>
            <a:off x="7977054" y="6476480"/>
            <a:ext cx="990600" cy="365125"/>
          </a:xfrm>
          <a:prstGeom prst="rect">
            <a:avLst/>
          </a:prstGeom>
        </p:spPr>
        <p:txBody>
          <a:bodyPr vert="horz" lIns="91440" tIns="45720" rIns="91440" bIns="45720" rtlCol="0" anchor="ctr"/>
          <a:lstStyle>
            <a:defPPr>
              <a:defRPr lang="en-US"/>
            </a:defPPr>
            <a:lvl1pPr marL="0" algn="r" defTabSz="914400" rtl="0" eaLnBrk="1" latinLnBrk="0" hangingPunct="1">
              <a:defRPr sz="2000" kern="1200">
                <a:solidFill>
                  <a:schemeClr val="tx1">
                    <a:tint val="75000"/>
                  </a:schemeClr>
                </a:solidFill>
                <a:latin typeface="Cambria Math" panose="02040503050406030204" pitchFamily="18" charset="0"/>
                <a:ea typeface="Cambria Math" panose="02040503050406030204" pitchFamily="18"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4D2B188-1D62-4FCA-8363-938AD4629BBB}" type="slidenum">
              <a:rPr lang="en-US" sz="2000" smtClean="0">
                <a:latin typeface="Segoe UI" panose="020B0502040204020203" pitchFamily="34" charset="0"/>
                <a:cs typeface="Segoe UI" panose="020B0502040204020203" pitchFamily="34" charset="0"/>
              </a:rPr>
              <a:pPr/>
              <a:t>‹#›</a:t>
            </a:fld>
            <a:endParaRPr lang="en-US" sz="2000" dirty="0">
              <a:latin typeface="Segoe UI" panose="020B0502040204020203" pitchFamily="34" charset="0"/>
              <a:cs typeface="Segoe UI" panose="020B0502040204020203" pitchFamily="34" charset="0"/>
            </a:endParaRPr>
          </a:p>
        </p:txBody>
      </p:sp>
      <p:pic>
        <p:nvPicPr>
          <p:cNvPr id="15" name="Picture 14" descr="safari.png">
            <a:extLst>
              <a:ext uri="{FF2B5EF4-FFF2-40B4-BE49-F238E27FC236}">
                <a16:creationId xmlns:a16="http://schemas.microsoft.com/office/drawing/2014/main" id="{DCA7EB8C-F307-874D-B152-028FC5CC7DF9}"/>
              </a:ext>
            </a:extLst>
          </p:cNvPr>
          <p:cNvPicPr>
            <a:picLocks noChangeAspect="1"/>
          </p:cNvPicPr>
          <p:nvPr userDrawn="1"/>
        </p:nvPicPr>
        <p:blipFill>
          <a:blip r:embed="rId2" cstate="print"/>
          <a:stretch>
            <a:fillRect/>
          </a:stretch>
        </p:blipFill>
        <p:spPr>
          <a:xfrm>
            <a:off x="189560" y="6525283"/>
            <a:ext cx="1080120" cy="312523"/>
          </a:xfrm>
          <a:prstGeom prst="rect">
            <a:avLst/>
          </a:prstGeom>
        </p:spPr>
      </p:pic>
      <p:cxnSp>
        <p:nvCxnSpPr>
          <p:cNvPr id="16" name="Straight Connector 15">
            <a:extLst>
              <a:ext uri="{FF2B5EF4-FFF2-40B4-BE49-F238E27FC236}">
                <a16:creationId xmlns:a16="http://schemas.microsoft.com/office/drawing/2014/main" id="{89CD1133-1492-4A44-93C1-B89EF4FD41F6}"/>
              </a:ext>
            </a:extLst>
          </p:cNvPr>
          <p:cNvCxnSpPr>
            <a:cxnSpLocks/>
          </p:cNvCxnSpPr>
          <p:nvPr userDrawn="1"/>
        </p:nvCxnSpPr>
        <p:spPr>
          <a:xfrm>
            <a:off x="117027" y="831499"/>
            <a:ext cx="8894601" cy="0"/>
          </a:xfrm>
          <a:prstGeom prst="line">
            <a:avLst/>
          </a:prstGeom>
          <a:ln w="28575">
            <a:solidFill>
              <a:srgbClr val="ED7D3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A4E97BD3-6BDD-8949-ACFE-8F75374CA53C}"/>
              </a:ext>
            </a:extLst>
          </p:cNvPr>
          <p:cNvCxnSpPr>
            <a:cxnSpLocks/>
          </p:cNvCxnSpPr>
          <p:nvPr userDrawn="1"/>
        </p:nvCxnSpPr>
        <p:spPr>
          <a:xfrm>
            <a:off x="117027" y="6482153"/>
            <a:ext cx="8894601" cy="0"/>
          </a:xfrm>
          <a:prstGeom prst="line">
            <a:avLst/>
          </a:prstGeom>
          <a:ln w="28575">
            <a:solidFill>
              <a:srgbClr val="ED7D3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137161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124744"/>
            <a:ext cx="7924800" cy="2232248"/>
          </a:xfrm>
        </p:spPr>
        <p:txBody>
          <a:bodyPr/>
          <a:lstStyle>
            <a:lvl1pP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404592"/>
            <a:ext cx="7848600" cy="1248544"/>
          </a:xfrm>
        </p:spPr>
        <p:txBody>
          <a:bodyPr/>
          <a:lstStyle>
            <a:lvl1pPr marL="0" indent="0" algn="ctr">
              <a:buFont typeface="Wingdings" pitchFamily="2" charset="2"/>
              <a:buNone/>
              <a:defRPr/>
            </a:lvl1pPr>
          </a:lstStyle>
          <a:p>
            <a:r>
              <a:rPr lang="en-US" altLang="en-US" dirty="0"/>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1297338675"/>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114839309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9D4990C3-AFD6-714F-9B03-BC4195478FF4}"/>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5E7FB765-34D1-DF41-8747-11911A693F16}"/>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B110D5-34A8-9B4C-BDB5-1EB7B2FE1E4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BBE6A7F-C792-7D49-BE9F-D64860B6D1B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6E2D44EE-9CAA-254F-8FE6-8F96AE6ECC7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B6FACBA1-D57B-B34E-ACFE-02435ADE91AC}"/>
              </a:ext>
            </a:extLst>
          </p:cNvPr>
          <p:cNvSpPr>
            <a:spLocks noGrp="1" noChangeArrowheads="1"/>
          </p:cNvSpPr>
          <p:nvPr>
            <p:ph type="sldNum" sz="quarter" idx="12"/>
          </p:nvPr>
        </p:nvSpPr>
        <p:spPr/>
        <p:txBody>
          <a:bodyPr/>
          <a:lstStyle>
            <a:lvl1pPr>
              <a:defRPr sz="1200"/>
            </a:lvl1pPr>
          </a:lstStyle>
          <a:p>
            <a:pPr>
              <a:defRPr/>
            </a:pPr>
            <a:fld id="{FC0F87B4-4192-F646-81F8-2C0C7A260D4A}" type="slidenum">
              <a:rPr lang="en-US" altLang="en-US"/>
              <a:pPr>
                <a:defRPr/>
              </a:pPr>
              <a:t>‹#›</a:t>
            </a:fld>
            <a:endParaRPr lang="en-US" altLang="en-US"/>
          </a:p>
        </p:txBody>
      </p:sp>
    </p:spTree>
    <p:extLst>
      <p:ext uri="{BB962C8B-B14F-4D97-AF65-F5344CB8AC3E}">
        <p14:creationId xmlns:p14="http://schemas.microsoft.com/office/powerpoint/2010/main" val="1779201365"/>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3004895133"/>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01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1874734038"/>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2915677505"/>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3488596123"/>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601653137"/>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3311723227"/>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2603339693"/>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2175865077"/>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172082971"/>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931242B1-5C22-D74C-8153-C451E2E856CC}"/>
              </a:ext>
            </a:extLst>
          </p:cNvPr>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9CD18DA6-800A-1E40-810E-EFC0793518B4}"/>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A013CFB9-DB95-3348-8211-5CA9DA08181F}"/>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E0F27E14-83B5-A343-B8AF-1217702F7D66}"/>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63027AB4-73F6-2E46-80B9-116D8E27A3C6}"/>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33272B45-1FE8-9F43-9941-53642C19BBE0}"/>
              </a:ext>
            </a:extLst>
          </p:cNvPr>
          <p:cNvSpPr>
            <a:spLocks noGrp="1" noChangeArrowheads="1"/>
          </p:cNvSpPr>
          <p:nvPr>
            <p:ph type="sldNum" sz="quarter" idx="12"/>
          </p:nvPr>
        </p:nvSpPr>
        <p:spPr/>
        <p:txBody>
          <a:bodyPr/>
          <a:lstStyle>
            <a:lvl1pPr>
              <a:defRPr sz="1200"/>
            </a:lvl1pPr>
          </a:lstStyle>
          <a:p>
            <a:fld id="{9343B0D9-23FD-7444-A21A-94A65ADA355F}" type="slidenum">
              <a:rPr lang="en-US" altLang="en-US"/>
              <a:pPr/>
              <a:t>‹#›</a:t>
            </a:fld>
            <a:endParaRPr lang="en-US" altLang="en-US"/>
          </a:p>
        </p:txBody>
      </p:sp>
    </p:spTree>
    <p:extLst>
      <p:ext uri="{BB962C8B-B14F-4D97-AF65-F5344CB8AC3E}">
        <p14:creationId xmlns:p14="http://schemas.microsoft.com/office/powerpoint/2010/main" val="253586643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2D45177-2B41-9444-90E4-C2791D94B0D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10195A5-F3C2-4344-8977-0F2E9531C2BE}"/>
              </a:ext>
            </a:extLst>
          </p:cNvPr>
          <p:cNvSpPr>
            <a:spLocks noGrp="1" noChangeArrowheads="1"/>
          </p:cNvSpPr>
          <p:nvPr>
            <p:ph type="sldNum" sz="quarter" idx="11"/>
          </p:nvPr>
        </p:nvSpPr>
        <p:spPr/>
        <p:txBody>
          <a:bodyPr/>
          <a:lstStyle>
            <a:lvl1pPr>
              <a:defRPr/>
            </a:lvl1pPr>
          </a:lstStyle>
          <a:p>
            <a:pPr>
              <a:defRPr/>
            </a:pPr>
            <a:fld id="{1DC6311B-B26C-1843-8F22-1D34BAB78CFD}" type="slidenum">
              <a:rPr lang="en-US" altLang="en-US"/>
              <a:pPr>
                <a:defRPr/>
              </a:pPr>
              <a:t>‹#›</a:t>
            </a:fld>
            <a:endParaRPr lang="en-US" altLang="en-US"/>
          </a:p>
        </p:txBody>
      </p:sp>
    </p:spTree>
    <p:extLst>
      <p:ext uri="{BB962C8B-B14F-4D97-AF65-F5344CB8AC3E}">
        <p14:creationId xmlns:p14="http://schemas.microsoft.com/office/powerpoint/2010/main" val="2211733088"/>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AEA7A11-5E85-2F4B-B6E4-F68F10769AE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B6258F1-02CE-224E-800F-A27BF996157E}"/>
              </a:ext>
            </a:extLst>
          </p:cNvPr>
          <p:cNvSpPr>
            <a:spLocks noGrp="1" noChangeArrowheads="1"/>
          </p:cNvSpPr>
          <p:nvPr>
            <p:ph type="sldNum" sz="quarter" idx="11"/>
          </p:nvPr>
        </p:nvSpPr>
        <p:spPr>
          <a:ln/>
        </p:spPr>
        <p:txBody>
          <a:bodyPr/>
          <a:lstStyle>
            <a:lvl1pPr>
              <a:defRPr/>
            </a:lvl1pPr>
          </a:lstStyle>
          <a:p>
            <a:fld id="{ECCD1901-9C11-6043-9FD4-59AF4C56F67D}" type="slidenum">
              <a:rPr lang="en-US" altLang="en-US"/>
              <a:pPr/>
              <a:t>‹#›</a:t>
            </a:fld>
            <a:endParaRPr lang="en-US" altLang="en-US"/>
          </a:p>
        </p:txBody>
      </p:sp>
    </p:spTree>
    <p:extLst>
      <p:ext uri="{BB962C8B-B14F-4D97-AF65-F5344CB8AC3E}">
        <p14:creationId xmlns:p14="http://schemas.microsoft.com/office/powerpoint/2010/main" val="3769548350"/>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81DAFB5C-764F-FE44-8B5B-AEB3303387A6}"/>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DE28213B-452F-F74C-9F6F-E52DAB3DE3E5}"/>
              </a:ext>
            </a:extLst>
          </p:cNvPr>
          <p:cNvSpPr>
            <a:spLocks noGrp="1" noChangeArrowheads="1"/>
          </p:cNvSpPr>
          <p:nvPr>
            <p:ph type="sldNum" sz="quarter" idx="11"/>
          </p:nvPr>
        </p:nvSpPr>
        <p:spPr>
          <a:ln/>
        </p:spPr>
        <p:txBody>
          <a:bodyPr/>
          <a:lstStyle>
            <a:lvl1pPr>
              <a:defRPr/>
            </a:lvl1pPr>
          </a:lstStyle>
          <a:p>
            <a:fld id="{D4053E1B-5976-A646-AC17-C93A6D7B99C2}" type="slidenum">
              <a:rPr lang="en-US" altLang="en-US"/>
              <a:pPr/>
              <a:t>‹#›</a:t>
            </a:fld>
            <a:endParaRPr lang="en-US" altLang="en-US"/>
          </a:p>
        </p:txBody>
      </p:sp>
    </p:spTree>
    <p:extLst>
      <p:ext uri="{BB962C8B-B14F-4D97-AF65-F5344CB8AC3E}">
        <p14:creationId xmlns:p14="http://schemas.microsoft.com/office/powerpoint/2010/main" val="1469443347"/>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9D3D9774-33F9-9F4D-8679-2CA267EFA58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D1BAE214-20B0-0549-BCF3-C6F5F33A8143}"/>
              </a:ext>
            </a:extLst>
          </p:cNvPr>
          <p:cNvSpPr>
            <a:spLocks noGrp="1" noChangeArrowheads="1"/>
          </p:cNvSpPr>
          <p:nvPr>
            <p:ph type="sldNum" sz="quarter" idx="11"/>
          </p:nvPr>
        </p:nvSpPr>
        <p:spPr>
          <a:ln/>
        </p:spPr>
        <p:txBody>
          <a:bodyPr/>
          <a:lstStyle>
            <a:lvl1pPr>
              <a:defRPr/>
            </a:lvl1pPr>
          </a:lstStyle>
          <a:p>
            <a:fld id="{6305C779-A31C-6543-8025-DCFEDD77CAEB}" type="slidenum">
              <a:rPr lang="en-US" altLang="en-US"/>
              <a:pPr/>
              <a:t>‹#›</a:t>
            </a:fld>
            <a:endParaRPr lang="en-US" altLang="en-US"/>
          </a:p>
        </p:txBody>
      </p:sp>
    </p:spTree>
    <p:extLst>
      <p:ext uri="{BB962C8B-B14F-4D97-AF65-F5344CB8AC3E}">
        <p14:creationId xmlns:p14="http://schemas.microsoft.com/office/powerpoint/2010/main" val="227000114"/>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4F3CE8E7-7FD4-3041-AC1C-B13EE7CBEE53}"/>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3C4431ED-B35E-DC40-8952-D74965B05646}"/>
              </a:ext>
            </a:extLst>
          </p:cNvPr>
          <p:cNvSpPr>
            <a:spLocks noGrp="1" noChangeArrowheads="1"/>
          </p:cNvSpPr>
          <p:nvPr>
            <p:ph type="sldNum" sz="quarter" idx="11"/>
          </p:nvPr>
        </p:nvSpPr>
        <p:spPr>
          <a:ln/>
        </p:spPr>
        <p:txBody>
          <a:bodyPr/>
          <a:lstStyle>
            <a:lvl1pPr>
              <a:defRPr/>
            </a:lvl1pPr>
          </a:lstStyle>
          <a:p>
            <a:fld id="{8E11424A-D3FA-EB48-9FE7-4A4DD36B686C}" type="slidenum">
              <a:rPr lang="en-US" altLang="en-US"/>
              <a:pPr/>
              <a:t>‹#›</a:t>
            </a:fld>
            <a:endParaRPr lang="en-US" altLang="en-US"/>
          </a:p>
        </p:txBody>
      </p:sp>
    </p:spTree>
    <p:extLst>
      <p:ext uri="{BB962C8B-B14F-4D97-AF65-F5344CB8AC3E}">
        <p14:creationId xmlns:p14="http://schemas.microsoft.com/office/powerpoint/2010/main" val="2336309856"/>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BAD8E24F-3339-0A4F-91CA-ECD0AB80E18F}"/>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F38629E8-0576-E545-86DD-D5669EFD212E}"/>
              </a:ext>
            </a:extLst>
          </p:cNvPr>
          <p:cNvSpPr>
            <a:spLocks noGrp="1" noChangeArrowheads="1"/>
          </p:cNvSpPr>
          <p:nvPr>
            <p:ph type="sldNum" sz="quarter" idx="11"/>
          </p:nvPr>
        </p:nvSpPr>
        <p:spPr>
          <a:ln/>
        </p:spPr>
        <p:txBody>
          <a:bodyPr/>
          <a:lstStyle>
            <a:lvl1pPr>
              <a:defRPr/>
            </a:lvl1pPr>
          </a:lstStyle>
          <a:p>
            <a:fld id="{470D7F09-7D05-A447-B61A-A3DC3E90B7D9}" type="slidenum">
              <a:rPr lang="en-US" altLang="en-US"/>
              <a:pPr/>
              <a:t>‹#›</a:t>
            </a:fld>
            <a:endParaRPr lang="en-US" altLang="en-US"/>
          </a:p>
        </p:txBody>
      </p:sp>
    </p:spTree>
    <p:extLst>
      <p:ext uri="{BB962C8B-B14F-4D97-AF65-F5344CB8AC3E}">
        <p14:creationId xmlns:p14="http://schemas.microsoft.com/office/powerpoint/2010/main" val="912415827"/>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88CFEED4-D0EE-304D-8B37-02BF83C4EFE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7AE652E2-7FB1-E342-A1D5-1F2061CABAB3}"/>
              </a:ext>
            </a:extLst>
          </p:cNvPr>
          <p:cNvSpPr>
            <a:spLocks noGrp="1" noChangeArrowheads="1"/>
          </p:cNvSpPr>
          <p:nvPr>
            <p:ph type="sldNum" sz="quarter" idx="11"/>
          </p:nvPr>
        </p:nvSpPr>
        <p:spPr>
          <a:ln/>
        </p:spPr>
        <p:txBody>
          <a:bodyPr/>
          <a:lstStyle>
            <a:lvl1pPr>
              <a:defRPr/>
            </a:lvl1pPr>
          </a:lstStyle>
          <a:p>
            <a:fld id="{BC1E8D0C-537B-354D-A520-22B8954C74BD}" type="slidenum">
              <a:rPr lang="en-US" altLang="en-US"/>
              <a:pPr/>
              <a:t>‹#›</a:t>
            </a:fld>
            <a:endParaRPr lang="en-US" altLang="en-US"/>
          </a:p>
        </p:txBody>
      </p:sp>
    </p:spTree>
    <p:extLst>
      <p:ext uri="{BB962C8B-B14F-4D97-AF65-F5344CB8AC3E}">
        <p14:creationId xmlns:p14="http://schemas.microsoft.com/office/powerpoint/2010/main" val="2470990774"/>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ACAB7526-1410-024E-B098-53157348771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6F641A84-FE51-6C49-91A9-A1C6A2FEBA0B}"/>
              </a:ext>
            </a:extLst>
          </p:cNvPr>
          <p:cNvSpPr>
            <a:spLocks noGrp="1" noChangeArrowheads="1"/>
          </p:cNvSpPr>
          <p:nvPr>
            <p:ph type="sldNum" sz="quarter" idx="11"/>
          </p:nvPr>
        </p:nvSpPr>
        <p:spPr>
          <a:ln/>
        </p:spPr>
        <p:txBody>
          <a:bodyPr/>
          <a:lstStyle>
            <a:lvl1pPr>
              <a:defRPr/>
            </a:lvl1pPr>
          </a:lstStyle>
          <a:p>
            <a:fld id="{3FCADB36-3AC5-D44D-B367-7F26E9F05FFB}" type="slidenum">
              <a:rPr lang="en-US" altLang="en-US"/>
              <a:pPr/>
              <a:t>‹#›</a:t>
            </a:fld>
            <a:endParaRPr lang="en-US" altLang="en-US"/>
          </a:p>
        </p:txBody>
      </p:sp>
    </p:spTree>
    <p:extLst>
      <p:ext uri="{BB962C8B-B14F-4D97-AF65-F5344CB8AC3E}">
        <p14:creationId xmlns:p14="http://schemas.microsoft.com/office/powerpoint/2010/main" val="2556655452"/>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A0F1EC2-A374-784B-B2D0-C858EB5B45F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1E979C7-E4B0-1E47-907E-39CF90AE42B6}"/>
              </a:ext>
            </a:extLst>
          </p:cNvPr>
          <p:cNvSpPr>
            <a:spLocks noGrp="1" noChangeArrowheads="1"/>
          </p:cNvSpPr>
          <p:nvPr>
            <p:ph type="sldNum" sz="quarter" idx="11"/>
          </p:nvPr>
        </p:nvSpPr>
        <p:spPr>
          <a:ln/>
        </p:spPr>
        <p:txBody>
          <a:bodyPr/>
          <a:lstStyle>
            <a:lvl1pPr>
              <a:defRPr/>
            </a:lvl1pPr>
          </a:lstStyle>
          <a:p>
            <a:fld id="{65551DB8-0A99-D94D-80C8-556C717D29A3}" type="slidenum">
              <a:rPr lang="en-US" altLang="en-US"/>
              <a:pPr/>
              <a:t>‹#›</a:t>
            </a:fld>
            <a:endParaRPr lang="en-US" altLang="en-US"/>
          </a:p>
        </p:txBody>
      </p:sp>
    </p:spTree>
    <p:extLst>
      <p:ext uri="{BB962C8B-B14F-4D97-AF65-F5344CB8AC3E}">
        <p14:creationId xmlns:p14="http://schemas.microsoft.com/office/powerpoint/2010/main" val="1092519486"/>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6EC428B-3C4C-0F49-8AB4-16AAE02FD581}"/>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522FFCFF-694B-B741-8701-CE2D3BFA70BF}"/>
              </a:ext>
            </a:extLst>
          </p:cNvPr>
          <p:cNvSpPr>
            <a:spLocks noGrp="1" noChangeArrowheads="1"/>
          </p:cNvSpPr>
          <p:nvPr>
            <p:ph type="sldNum" sz="quarter" idx="11"/>
          </p:nvPr>
        </p:nvSpPr>
        <p:spPr>
          <a:ln/>
        </p:spPr>
        <p:txBody>
          <a:bodyPr/>
          <a:lstStyle>
            <a:lvl1pPr>
              <a:defRPr/>
            </a:lvl1pPr>
          </a:lstStyle>
          <a:p>
            <a:fld id="{3BF654B8-CBAB-E64B-BAF4-D4191271A0C6}" type="slidenum">
              <a:rPr lang="en-US" altLang="en-US"/>
              <a:pPr/>
              <a:t>‹#›</a:t>
            </a:fld>
            <a:endParaRPr lang="en-US" altLang="en-US"/>
          </a:p>
        </p:txBody>
      </p:sp>
    </p:spTree>
    <p:extLst>
      <p:ext uri="{BB962C8B-B14F-4D97-AF65-F5344CB8AC3E}">
        <p14:creationId xmlns:p14="http://schemas.microsoft.com/office/powerpoint/2010/main" val="2196383458"/>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6E8AA7F4-205E-8C40-AF2E-410A1A49B642}"/>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C77CEF2A-16FC-1B4F-B6C4-DD4D8A99AB70}"/>
              </a:ext>
            </a:extLst>
          </p:cNvPr>
          <p:cNvSpPr>
            <a:spLocks noGrp="1" noChangeArrowheads="1"/>
          </p:cNvSpPr>
          <p:nvPr>
            <p:ph type="sldNum" sz="quarter" idx="11"/>
          </p:nvPr>
        </p:nvSpPr>
        <p:spPr>
          <a:ln/>
        </p:spPr>
        <p:txBody>
          <a:bodyPr/>
          <a:lstStyle>
            <a:lvl1pPr>
              <a:defRPr/>
            </a:lvl1pPr>
          </a:lstStyle>
          <a:p>
            <a:fld id="{F781D05E-1E6A-3343-9438-E64EE94B293F}" type="slidenum">
              <a:rPr lang="en-US" altLang="en-US"/>
              <a:pPr/>
              <a:t>‹#›</a:t>
            </a:fld>
            <a:endParaRPr lang="en-US" altLang="en-US"/>
          </a:p>
        </p:txBody>
      </p:sp>
    </p:spTree>
    <p:extLst>
      <p:ext uri="{BB962C8B-B14F-4D97-AF65-F5344CB8AC3E}">
        <p14:creationId xmlns:p14="http://schemas.microsoft.com/office/powerpoint/2010/main" val="1007920747"/>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B34E7E05-FA4E-BD44-9157-DED716661F5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401F7CF-5DCE-214C-9FA5-2C32D5D021D4}"/>
              </a:ext>
            </a:extLst>
          </p:cNvPr>
          <p:cNvSpPr>
            <a:spLocks noGrp="1" noChangeArrowheads="1"/>
          </p:cNvSpPr>
          <p:nvPr>
            <p:ph type="sldNum" sz="quarter" idx="11"/>
          </p:nvPr>
        </p:nvSpPr>
        <p:spPr/>
        <p:txBody>
          <a:bodyPr/>
          <a:lstStyle>
            <a:lvl1pPr>
              <a:defRPr/>
            </a:lvl1pPr>
          </a:lstStyle>
          <a:p>
            <a:pPr>
              <a:defRPr/>
            </a:pPr>
            <a:fld id="{129BB808-EEB4-FC44-8F4F-57765C46179B}" type="slidenum">
              <a:rPr lang="en-US" altLang="en-US"/>
              <a:pPr>
                <a:defRPr/>
              </a:pPr>
              <a:t>‹#›</a:t>
            </a:fld>
            <a:endParaRPr lang="en-US" altLang="en-US"/>
          </a:p>
        </p:txBody>
      </p:sp>
    </p:spTree>
    <p:extLst>
      <p:ext uri="{BB962C8B-B14F-4D97-AF65-F5344CB8AC3E}">
        <p14:creationId xmlns:p14="http://schemas.microsoft.com/office/powerpoint/2010/main" val="807067140"/>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03C3DAB7-1310-B545-BB26-6F5CE370D25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898B2604-8CC9-E944-B3A6-5AEBCC480852}"/>
              </a:ext>
            </a:extLst>
          </p:cNvPr>
          <p:cNvSpPr>
            <a:spLocks noGrp="1" noChangeArrowheads="1"/>
          </p:cNvSpPr>
          <p:nvPr>
            <p:ph type="sldNum" sz="quarter" idx="11"/>
          </p:nvPr>
        </p:nvSpPr>
        <p:spPr>
          <a:ln/>
        </p:spPr>
        <p:txBody>
          <a:bodyPr/>
          <a:lstStyle>
            <a:lvl1pPr>
              <a:defRPr/>
            </a:lvl1pPr>
          </a:lstStyle>
          <a:p>
            <a:fld id="{4CA3A2E3-EA89-6F4F-A6D6-7CADB64D5300}" type="slidenum">
              <a:rPr lang="en-US" altLang="en-US"/>
              <a:pPr/>
              <a:t>‹#›</a:t>
            </a:fld>
            <a:endParaRPr lang="en-US" altLang="en-US"/>
          </a:p>
        </p:txBody>
      </p:sp>
    </p:spTree>
    <p:extLst>
      <p:ext uri="{BB962C8B-B14F-4D97-AF65-F5344CB8AC3E}">
        <p14:creationId xmlns:p14="http://schemas.microsoft.com/office/powerpoint/2010/main" val="2186685046"/>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cSld name="9_Title and Horizontal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1"/>
          </p:nvPr>
        </p:nvSpPr>
        <p:spPr>
          <a:xfrm>
            <a:off x="404565" y="3886201"/>
            <a:ext cx="7896225" cy="2452382"/>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1589410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1216025"/>
          </a:xfrm>
        </p:spPr>
        <p:txBody>
          <a:bodyPr/>
          <a:lstStyle/>
          <a:p>
            <a:r>
              <a:rPr lang="en-US"/>
              <a:t>Click to edit Master title style</a:t>
            </a:r>
          </a:p>
        </p:txBody>
      </p:sp>
      <p:sp>
        <p:nvSpPr>
          <p:cNvPr id="3" name="Table Placeholder 2"/>
          <p:cNvSpPr>
            <a:spLocks noGrp="1"/>
          </p:cNvSpPr>
          <p:nvPr>
            <p:ph type="tbl" idx="1"/>
          </p:nvPr>
        </p:nvSpPr>
        <p:spPr>
          <a:xfrm>
            <a:off x="566738" y="1752600"/>
            <a:ext cx="8001000" cy="4267200"/>
          </a:xfrm>
        </p:spPr>
        <p:txBody>
          <a:bodyPr>
            <a:normAutofit/>
          </a:bodyPr>
          <a:lstStyle/>
          <a:p>
            <a:pPr lvl="0"/>
            <a:endParaRPr lang="en-US" noProof="0"/>
          </a:p>
        </p:txBody>
      </p:sp>
      <p:sp>
        <p:nvSpPr>
          <p:cNvPr id="4" name="Date Placeholder 3">
            <a:extLst>
              <a:ext uri="{FF2B5EF4-FFF2-40B4-BE49-F238E27FC236}">
                <a16:creationId xmlns:a16="http://schemas.microsoft.com/office/drawing/2014/main" id="{9C2D3011-6F1F-634A-81F7-D05ACAF2C23C}"/>
              </a:ext>
            </a:extLst>
          </p:cNvPr>
          <p:cNvSpPr>
            <a:spLocks noGrp="1"/>
          </p:cNvSpPr>
          <p:nvPr>
            <p:ph type="dt" sz="half" idx="10"/>
          </p:nvPr>
        </p:nvSpPr>
        <p:spPr>
          <a:xfrm>
            <a:off x="609600" y="6245225"/>
            <a:ext cx="1981200" cy="476250"/>
          </a:xfrm>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AD06CBB-D180-CD46-A637-D050784506F0}"/>
              </a:ext>
            </a:extLst>
          </p:cNvPr>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19DDC54-3045-4446-A3FB-A052DE0CA888}"/>
              </a:ext>
            </a:extLst>
          </p:cNvPr>
          <p:cNvSpPr>
            <a:spLocks noGrp="1"/>
          </p:cNvSpPr>
          <p:nvPr>
            <p:ph type="sldNum" sz="quarter" idx="12"/>
          </p:nvPr>
        </p:nvSpPr>
        <p:spPr>
          <a:xfrm>
            <a:off x="6553200" y="6245225"/>
            <a:ext cx="1981200" cy="476250"/>
          </a:xfrm>
        </p:spPr>
        <p:txBody>
          <a:bodyPr/>
          <a:lstStyle>
            <a:lvl1pPr>
              <a:defRPr/>
            </a:lvl1pPr>
          </a:lstStyle>
          <a:p>
            <a:fld id="{AC8E94F7-104A-624E-A079-A0C585F3202B}" type="slidenum">
              <a:rPr lang="en-US" altLang="en-US"/>
              <a:pPr/>
              <a:t>‹#›</a:t>
            </a:fld>
            <a:endParaRPr lang="en-US" altLang="en-US"/>
          </a:p>
        </p:txBody>
      </p:sp>
    </p:spTree>
    <p:extLst>
      <p:ext uri="{BB962C8B-B14F-4D97-AF65-F5344CB8AC3E}">
        <p14:creationId xmlns:p14="http://schemas.microsoft.com/office/powerpoint/2010/main" val="394552262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D55E5-B32B-4F74-A6C1-BD86227D216C}"/>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2046030-B5FC-47C1-9A50-5875384549EB}"/>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935271A1-6155-42A8-B341-F4E9768C2519}"/>
              </a:ext>
            </a:extLst>
          </p:cNvPr>
          <p:cNvSpPr>
            <a:spLocks noGrp="1"/>
          </p:cNvSpPr>
          <p:nvPr>
            <p:ph type="dt" sz="half" idx="10"/>
          </p:nvPr>
        </p:nvSpPr>
        <p:spPr/>
        <p:txBody>
          <a:bodyPr/>
          <a:lstStyle/>
          <a:p>
            <a:fld id="{DFE1CEEE-7FA1-4124-9937-29EDE5B9A220}" type="datetime1">
              <a:rPr lang="en-US" smtClean="0"/>
              <a:t>11/5/22</a:t>
            </a:fld>
            <a:endParaRPr lang="en-US"/>
          </a:p>
        </p:txBody>
      </p:sp>
      <p:sp>
        <p:nvSpPr>
          <p:cNvPr id="5" name="Footer Placeholder 4">
            <a:extLst>
              <a:ext uri="{FF2B5EF4-FFF2-40B4-BE49-F238E27FC236}">
                <a16:creationId xmlns:a16="http://schemas.microsoft.com/office/drawing/2014/main" id="{A9D8E9FB-6109-469D-98AF-9FD9E26E4D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8E12C7-9630-4D64-AA9F-3D2136AED4AC}"/>
              </a:ext>
            </a:extLst>
          </p:cNvPr>
          <p:cNvSpPr>
            <a:spLocks noGrp="1"/>
          </p:cNvSpPr>
          <p:nvPr>
            <p:ph type="sldNum" sz="quarter" idx="12"/>
          </p:nvPr>
        </p:nvSpPr>
        <p:spPr/>
        <p:txBody>
          <a:bodyPr/>
          <a:lstStyle/>
          <a:p>
            <a:fld id="{C3B5F978-99DD-4B09-979A-AB31C135CAD9}" type="slidenum">
              <a:rPr lang="en-US" smtClean="0"/>
              <a:t>‹#›</a:t>
            </a:fld>
            <a:endParaRPr lang="en-US"/>
          </a:p>
        </p:txBody>
      </p:sp>
    </p:spTree>
    <p:extLst>
      <p:ext uri="{BB962C8B-B14F-4D97-AF65-F5344CB8AC3E}">
        <p14:creationId xmlns:p14="http://schemas.microsoft.com/office/powerpoint/2010/main" val="215328625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02345-B885-4CE4-A7A9-BEBC44E9A768}"/>
              </a:ext>
            </a:extLst>
          </p:cNvPr>
          <p:cNvSpPr>
            <a:spLocks noGrp="1"/>
          </p:cNvSpPr>
          <p:nvPr>
            <p:ph type="title"/>
          </p:nvPr>
        </p:nvSpPr>
        <p:spPr>
          <a:xfrm>
            <a:off x="148764" y="-192751"/>
            <a:ext cx="8787592" cy="1325563"/>
          </a:xfrm>
        </p:spPr>
        <p:txBody>
          <a:bodyPr>
            <a:normAutofit/>
          </a:bodyPr>
          <a:lstStyle>
            <a:lvl1pPr>
              <a:defRPr sz="3750" b="1">
                <a:solidFill>
                  <a:srgbClr val="264478"/>
                </a:solidFill>
                <a:latin typeface="Garamond" panose="02020404030301010803" pitchFamily="18"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696772DA-5081-48F1-81DB-6E5E34A0C84E}"/>
              </a:ext>
            </a:extLst>
          </p:cNvPr>
          <p:cNvSpPr>
            <a:spLocks noGrp="1"/>
          </p:cNvSpPr>
          <p:nvPr>
            <p:ph idx="1"/>
          </p:nvPr>
        </p:nvSpPr>
        <p:spPr>
          <a:xfrm>
            <a:off x="148763" y="1148424"/>
            <a:ext cx="8787592" cy="5345083"/>
          </a:xfrm>
        </p:spPr>
        <p:txBody>
          <a:bodyPr/>
          <a:lstStyle>
            <a:lvl1pPr>
              <a:defRPr sz="1800">
                <a:latin typeface="Tahoma" panose="020B0604030504040204" pitchFamily="34" charset="0"/>
                <a:ea typeface="Tahoma" panose="020B0604030504040204" pitchFamily="34" charset="0"/>
                <a:cs typeface="Tahoma" panose="020B0604030504040204" pitchFamily="34" charset="0"/>
              </a:defRPr>
            </a:lvl1pPr>
            <a:lvl2pPr>
              <a:defRPr sz="1650">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1FAB7E1-A7A2-4C39-A9E3-2D1E248D6BE9}"/>
              </a:ext>
            </a:extLst>
          </p:cNvPr>
          <p:cNvSpPr>
            <a:spLocks noGrp="1"/>
          </p:cNvSpPr>
          <p:nvPr>
            <p:ph type="dt" sz="half" idx="10"/>
          </p:nvPr>
        </p:nvSpPr>
        <p:spPr>
          <a:xfrm>
            <a:off x="628650" y="6493507"/>
            <a:ext cx="2057400" cy="365125"/>
          </a:xfrm>
        </p:spPr>
        <p:txBody>
          <a:bodyPr/>
          <a:lstStyle/>
          <a:p>
            <a:fld id="{4F61C38E-16A4-4D5B-A161-AAA95549CBFE}" type="datetime1">
              <a:rPr lang="en-US" smtClean="0"/>
              <a:t>11/5/22</a:t>
            </a:fld>
            <a:endParaRPr lang="en-US"/>
          </a:p>
        </p:txBody>
      </p:sp>
      <p:sp>
        <p:nvSpPr>
          <p:cNvPr id="5" name="Footer Placeholder 4">
            <a:extLst>
              <a:ext uri="{FF2B5EF4-FFF2-40B4-BE49-F238E27FC236}">
                <a16:creationId xmlns:a16="http://schemas.microsoft.com/office/drawing/2014/main" id="{1C7C47C3-9BBD-4A34-8536-E1F8974829F2}"/>
              </a:ext>
            </a:extLst>
          </p:cNvPr>
          <p:cNvSpPr>
            <a:spLocks noGrp="1"/>
          </p:cNvSpPr>
          <p:nvPr>
            <p:ph type="ftr" sz="quarter" idx="11"/>
          </p:nvPr>
        </p:nvSpPr>
        <p:spPr>
          <a:xfrm>
            <a:off x="3028950" y="6493507"/>
            <a:ext cx="3086100" cy="365125"/>
          </a:xfrm>
        </p:spPr>
        <p:txBody>
          <a:bodyPr/>
          <a:lstStyle/>
          <a:p>
            <a:endParaRPr lang="en-US"/>
          </a:p>
        </p:txBody>
      </p:sp>
      <p:sp>
        <p:nvSpPr>
          <p:cNvPr id="6" name="Slide Number Placeholder 5">
            <a:extLst>
              <a:ext uri="{FF2B5EF4-FFF2-40B4-BE49-F238E27FC236}">
                <a16:creationId xmlns:a16="http://schemas.microsoft.com/office/drawing/2014/main" id="{FE28B55B-C111-48E8-AF65-ECEDE511EFC7}"/>
              </a:ext>
            </a:extLst>
          </p:cNvPr>
          <p:cNvSpPr>
            <a:spLocks noGrp="1"/>
          </p:cNvSpPr>
          <p:nvPr>
            <p:ph type="sldNum" sz="quarter" idx="12"/>
          </p:nvPr>
        </p:nvSpPr>
        <p:spPr>
          <a:xfrm>
            <a:off x="7151339" y="6540399"/>
            <a:ext cx="2057400" cy="365125"/>
          </a:xfrm>
        </p:spPr>
        <p:txBody>
          <a:bodyPr/>
          <a:lstStyle>
            <a:lvl1pPr>
              <a:defRPr sz="1200" b="1">
                <a:solidFill>
                  <a:schemeClr val="tx1"/>
                </a:solidFill>
              </a:defRPr>
            </a:lvl1pPr>
          </a:lstStyle>
          <a:p>
            <a:fld id="{C3B5F978-99DD-4B09-979A-AB31C135CAD9}" type="slidenum">
              <a:rPr lang="en-US" smtClean="0"/>
              <a:pPr/>
              <a:t>‹#›</a:t>
            </a:fld>
            <a:endParaRPr lang="en-US" dirty="0"/>
          </a:p>
        </p:txBody>
      </p:sp>
    </p:spTree>
    <p:extLst>
      <p:ext uri="{BB962C8B-B14F-4D97-AF65-F5344CB8AC3E}">
        <p14:creationId xmlns:p14="http://schemas.microsoft.com/office/powerpoint/2010/main" val="3247965176"/>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E31F5-F9D4-436F-9D28-BEA55F634C8C}"/>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79BCF3E9-F0FA-4F25-9933-CE221D480C7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6B12824-23C1-474E-9D7E-D5D61F928F29}"/>
              </a:ext>
            </a:extLst>
          </p:cNvPr>
          <p:cNvSpPr>
            <a:spLocks noGrp="1"/>
          </p:cNvSpPr>
          <p:nvPr>
            <p:ph type="dt" sz="half" idx="10"/>
          </p:nvPr>
        </p:nvSpPr>
        <p:spPr/>
        <p:txBody>
          <a:bodyPr/>
          <a:lstStyle/>
          <a:p>
            <a:fld id="{16637390-7B96-4485-84DF-9BAEF761038C}" type="datetime1">
              <a:rPr lang="en-US" smtClean="0"/>
              <a:t>11/5/22</a:t>
            </a:fld>
            <a:endParaRPr lang="en-US"/>
          </a:p>
        </p:txBody>
      </p:sp>
      <p:sp>
        <p:nvSpPr>
          <p:cNvPr id="5" name="Footer Placeholder 4">
            <a:extLst>
              <a:ext uri="{FF2B5EF4-FFF2-40B4-BE49-F238E27FC236}">
                <a16:creationId xmlns:a16="http://schemas.microsoft.com/office/drawing/2014/main" id="{990A4B7F-AD55-4B55-A693-5E24BF1B76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A63661-C7E6-4C44-B7C3-ACB4A646E615}"/>
              </a:ext>
            </a:extLst>
          </p:cNvPr>
          <p:cNvSpPr>
            <a:spLocks noGrp="1"/>
          </p:cNvSpPr>
          <p:nvPr>
            <p:ph type="sldNum" sz="quarter" idx="12"/>
          </p:nvPr>
        </p:nvSpPr>
        <p:spPr/>
        <p:txBody>
          <a:bodyPr/>
          <a:lstStyle/>
          <a:p>
            <a:fld id="{C3B5F978-99DD-4B09-979A-AB31C135CAD9}" type="slidenum">
              <a:rPr lang="en-US" smtClean="0"/>
              <a:t>‹#›</a:t>
            </a:fld>
            <a:endParaRPr lang="en-US"/>
          </a:p>
        </p:txBody>
      </p:sp>
    </p:spTree>
    <p:extLst>
      <p:ext uri="{BB962C8B-B14F-4D97-AF65-F5344CB8AC3E}">
        <p14:creationId xmlns:p14="http://schemas.microsoft.com/office/powerpoint/2010/main" val="231513924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29A5FB-1039-4A5B-809F-502056FD4E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CE11E0-23C1-46B0-AC26-3FC0F062FBB6}"/>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BD544AB-F356-497F-9D0C-4BD98DF7B626}"/>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67FC193-B5F7-4A87-B2AA-D96A86C48A14}"/>
              </a:ext>
            </a:extLst>
          </p:cNvPr>
          <p:cNvSpPr>
            <a:spLocks noGrp="1"/>
          </p:cNvSpPr>
          <p:nvPr>
            <p:ph type="dt" sz="half" idx="10"/>
          </p:nvPr>
        </p:nvSpPr>
        <p:spPr/>
        <p:txBody>
          <a:bodyPr/>
          <a:lstStyle/>
          <a:p>
            <a:fld id="{15B8DF07-7D9E-4532-ADD1-EEEF290905BF}" type="datetime1">
              <a:rPr lang="en-US" smtClean="0"/>
              <a:t>11/5/22</a:t>
            </a:fld>
            <a:endParaRPr lang="en-US"/>
          </a:p>
        </p:txBody>
      </p:sp>
      <p:sp>
        <p:nvSpPr>
          <p:cNvPr id="6" name="Footer Placeholder 5">
            <a:extLst>
              <a:ext uri="{FF2B5EF4-FFF2-40B4-BE49-F238E27FC236}">
                <a16:creationId xmlns:a16="http://schemas.microsoft.com/office/drawing/2014/main" id="{898E2396-276C-4A96-B67D-3B5FFD6431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31843F0-96AF-4418-964C-33BBA535A1D2}"/>
              </a:ext>
            </a:extLst>
          </p:cNvPr>
          <p:cNvSpPr>
            <a:spLocks noGrp="1"/>
          </p:cNvSpPr>
          <p:nvPr>
            <p:ph type="sldNum" sz="quarter" idx="12"/>
          </p:nvPr>
        </p:nvSpPr>
        <p:spPr/>
        <p:txBody>
          <a:bodyPr/>
          <a:lstStyle/>
          <a:p>
            <a:fld id="{C3B5F978-99DD-4B09-979A-AB31C135CAD9}" type="slidenum">
              <a:rPr lang="en-US" smtClean="0"/>
              <a:t>‹#›</a:t>
            </a:fld>
            <a:endParaRPr lang="en-US"/>
          </a:p>
        </p:txBody>
      </p:sp>
    </p:spTree>
    <p:extLst>
      <p:ext uri="{BB962C8B-B14F-4D97-AF65-F5344CB8AC3E}">
        <p14:creationId xmlns:p14="http://schemas.microsoft.com/office/powerpoint/2010/main" val="115567292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5BAFE-8DC6-4CC6-A2AF-02CD39DAE104}"/>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0C0515D-B43D-46F6-A33F-CF857E48F840}"/>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7EED834E-0BA2-4CD4-B173-B41E47530CCD}"/>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8313C59-FEE6-4D42-8A2F-AE010BFDE6CD}"/>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EA4DFE4A-9B5B-43F4-BB8D-DC7E2A9AD4FA}"/>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14F3540-2081-4A40-84E0-A25797890C19}"/>
              </a:ext>
            </a:extLst>
          </p:cNvPr>
          <p:cNvSpPr>
            <a:spLocks noGrp="1"/>
          </p:cNvSpPr>
          <p:nvPr>
            <p:ph type="dt" sz="half" idx="10"/>
          </p:nvPr>
        </p:nvSpPr>
        <p:spPr/>
        <p:txBody>
          <a:bodyPr/>
          <a:lstStyle/>
          <a:p>
            <a:fld id="{EC19A293-66DE-4C29-BB7A-344BFEC8263A}" type="datetime1">
              <a:rPr lang="en-US" smtClean="0"/>
              <a:t>11/5/22</a:t>
            </a:fld>
            <a:endParaRPr lang="en-US"/>
          </a:p>
        </p:txBody>
      </p:sp>
      <p:sp>
        <p:nvSpPr>
          <p:cNvPr id="8" name="Footer Placeholder 7">
            <a:extLst>
              <a:ext uri="{FF2B5EF4-FFF2-40B4-BE49-F238E27FC236}">
                <a16:creationId xmlns:a16="http://schemas.microsoft.com/office/drawing/2014/main" id="{DCDF1A9B-BAE9-4804-8DA7-DF286D1ABDB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4A135DB-12B0-40E5-A531-02E87D2FFD19}"/>
              </a:ext>
            </a:extLst>
          </p:cNvPr>
          <p:cNvSpPr>
            <a:spLocks noGrp="1"/>
          </p:cNvSpPr>
          <p:nvPr>
            <p:ph type="sldNum" sz="quarter" idx="12"/>
          </p:nvPr>
        </p:nvSpPr>
        <p:spPr/>
        <p:txBody>
          <a:bodyPr/>
          <a:lstStyle/>
          <a:p>
            <a:fld id="{C3B5F978-99DD-4B09-979A-AB31C135CAD9}" type="slidenum">
              <a:rPr lang="en-US" smtClean="0"/>
              <a:t>‹#›</a:t>
            </a:fld>
            <a:endParaRPr lang="en-US"/>
          </a:p>
        </p:txBody>
      </p:sp>
    </p:spTree>
    <p:extLst>
      <p:ext uri="{BB962C8B-B14F-4D97-AF65-F5344CB8AC3E}">
        <p14:creationId xmlns:p14="http://schemas.microsoft.com/office/powerpoint/2010/main" val="106454574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9F53A-5F56-43E7-BBA1-E0873BCE461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A543535-A96C-4179-8E0C-84E24136B974}"/>
              </a:ext>
            </a:extLst>
          </p:cNvPr>
          <p:cNvSpPr>
            <a:spLocks noGrp="1"/>
          </p:cNvSpPr>
          <p:nvPr>
            <p:ph type="dt" sz="half" idx="10"/>
          </p:nvPr>
        </p:nvSpPr>
        <p:spPr/>
        <p:txBody>
          <a:bodyPr/>
          <a:lstStyle/>
          <a:p>
            <a:fld id="{03E0844F-2B55-4E19-BE9E-2DEEF221CCE7}" type="datetime1">
              <a:rPr lang="en-US" smtClean="0"/>
              <a:t>11/5/22</a:t>
            </a:fld>
            <a:endParaRPr lang="en-US"/>
          </a:p>
        </p:txBody>
      </p:sp>
      <p:sp>
        <p:nvSpPr>
          <p:cNvPr id="4" name="Footer Placeholder 3">
            <a:extLst>
              <a:ext uri="{FF2B5EF4-FFF2-40B4-BE49-F238E27FC236}">
                <a16:creationId xmlns:a16="http://schemas.microsoft.com/office/drawing/2014/main" id="{F3A0327C-D84B-4C0F-A608-775B9F29C45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273282-6D02-4EEC-9314-9298393071F4}"/>
              </a:ext>
            </a:extLst>
          </p:cNvPr>
          <p:cNvSpPr>
            <a:spLocks noGrp="1"/>
          </p:cNvSpPr>
          <p:nvPr>
            <p:ph type="sldNum" sz="quarter" idx="12"/>
          </p:nvPr>
        </p:nvSpPr>
        <p:spPr/>
        <p:txBody>
          <a:bodyPr/>
          <a:lstStyle/>
          <a:p>
            <a:fld id="{C3B5F978-99DD-4B09-979A-AB31C135CAD9}" type="slidenum">
              <a:rPr lang="en-US" smtClean="0"/>
              <a:t>‹#›</a:t>
            </a:fld>
            <a:endParaRPr lang="en-US"/>
          </a:p>
        </p:txBody>
      </p:sp>
    </p:spTree>
    <p:extLst>
      <p:ext uri="{BB962C8B-B14F-4D97-AF65-F5344CB8AC3E}">
        <p14:creationId xmlns:p14="http://schemas.microsoft.com/office/powerpoint/2010/main" val="85027440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C2127B-FDBC-4761-86B3-2F6CE21CFDA3}"/>
              </a:ext>
            </a:extLst>
          </p:cNvPr>
          <p:cNvSpPr>
            <a:spLocks noGrp="1"/>
          </p:cNvSpPr>
          <p:nvPr>
            <p:ph type="dt" sz="half" idx="10"/>
          </p:nvPr>
        </p:nvSpPr>
        <p:spPr/>
        <p:txBody>
          <a:bodyPr/>
          <a:lstStyle/>
          <a:p>
            <a:fld id="{1B35487C-61F1-418B-B41A-B3D0A78CD85B}" type="datetime1">
              <a:rPr lang="en-US" smtClean="0"/>
              <a:t>11/5/22</a:t>
            </a:fld>
            <a:endParaRPr lang="en-US"/>
          </a:p>
        </p:txBody>
      </p:sp>
      <p:sp>
        <p:nvSpPr>
          <p:cNvPr id="3" name="Footer Placeholder 2">
            <a:extLst>
              <a:ext uri="{FF2B5EF4-FFF2-40B4-BE49-F238E27FC236}">
                <a16:creationId xmlns:a16="http://schemas.microsoft.com/office/drawing/2014/main" id="{223FB697-0E5E-48E6-BFD5-D72518A1ACF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F0AA3E0-D09D-4A11-BC86-24F77E51315A}"/>
              </a:ext>
            </a:extLst>
          </p:cNvPr>
          <p:cNvSpPr>
            <a:spLocks noGrp="1"/>
          </p:cNvSpPr>
          <p:nvPr>
            <p:ph type="sldNum" sz="quarter" idx="12"/>
          </p:nvPr>
        </p:nvSpPr>
        <p:spPr/>
        <p:txBody>
          <a:bodyPr/>
          <a:lstStyle/>
          <a:p>
            <a:fld id="{C3B5F978-99DD-4B09-979A-AB31C135CAD9}" type="slidenum">
              <a:rPr lang="en-US" smtClean="0"/>
              <a:t>‹#›</a:t>
            </a:fld>
            <a:endParaRPr lang="en-US"/>
          </a:p>
        </p:txBody>
      </p:sp>
    </p:spTree>
    <p:extLst>
      <p:ext uri="{BB962C8B-B14F-4D97-AF65-F5344CB8AC3E}">
        <p14:creationId xmlns:p14="http://schemas.microsoft.com/office/powerpoint/2010/main" val="343303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8AB8189-9772-5A48-BB64-467914A6E3F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BB8798-0F73-F747-A8B5-AF2F7E5E597B}"/>
              </a:ext>
            </a:extLst>
          </p:cNvPr>
          <p:cNvSpPr>
            <a:spLocks noGrp="1" noChangeArrowheads="1"/>
          </p:cNvSpPr>
          <p:nvPr>
            <p:ph type="sldNum" sz="quarter" idx="11"/>
          </p:nvPr>
        </p:nvSpPr>
        <p:spPr/>
        <p:txBody>
          <a:bodyPr/>
          <a:lstStyle>
            <a:lvl1pPr>
              <a:defRPr/>
            </a:lvl1pPr>
          </a:lstStyle>
          <a:p>
            <a:pPr>
              <a:defRPr/>
            </a:pPr>
            <a:fld id="{D2AF28AE-7D1E-BE4E-86DC-06E8116516B3}" type="slidenum">
              <a:rPr lang="en-US" altLang="en-US"/>
              <a:pPr>
                <a:defRPr/>
              </a:pPr>
              <a:t>‹#›</a:t>
            </a:fld>
            <a:endParaRPr lang="en-US" altLang="en-US"/>
          </a:p>
        </p:txBody>
      </p:sp>
    </p:spTree>
    <p:extLst>
      <p:ext uri="{BB962C8B-B14F-4D97-AF65-F5344CB8AC3E}">
        <p14:creationId xmlns:p14="http://schemas.microsoft.com/office/powerpoint/2010/main" val="3395753797"/>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044A5-DD73-486D-A37C-8A0571CB6B79}"/>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1AF4E805-BB75-4C4D-9D4A-45965517BC2A}"/>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5D4829-263C-46EF-BC73-02C804E9F09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F48CF844-3E5D-416F-8C24-24607AFFE2D6}"/>
              </a:ext>
            </a:extLst>
          </p:cNvPr>
          <p:cNvSpPr>
            <a:spLocks noGrp="1"/>
          </p:cNvSpPr>
          <p:nvPr>
            <p:ph type="dt" sz="half" idx="10"/>
          </p:nvPr>
        </p:nvSpPr>
        <p:spPr/>
        <p:txBody>
          <a:bodyPr/>
          <a:lstStyle/>
          <a:p>
            <a:fld id="{33F3E3B2-50D6-4DF1-BAD5-55A7E491F4DD}" type="datetime1">
              <a:rPr lang="en-US" smtClean="0"/>
              <a:t>11/5/22</a:t>
            </a:fld>
            <a:endParaRPr lang="en-US"/>
          </a:p>
        </p:txBody>
      </p:sp>
      <p:sp>
        <p:nvSpPr>
          <p:cNvPr id="6" name="Footer Placeholder 5">
            <a:extLst>
              <a:ext uri="{FF2B5EF4-FFF2-40B4-BE49-F238E27FC236}">
                <a16:creationId xmlns:a16="http://schemas.microsoft.com/office/drawing/2014/main" id="{B4256F0E-ADE5-4D11-802C-0DFE31C9DC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234A0A-1BC0-477C-86E3-4FADD3659ECE}"/>
              </a:ext>
            </a:extLst>
          </p:cNvPr>
          <p:cNvSpPr>
            <a:spLocks noGrp="1"/>
          </p:cNvSpPr>
          <p:nvPr>
            <p:ph type="sldNum" sz="quarter" idx="12"/>
          </p:nvPr>
        </p:nvSpPr>
        <p:spPr/>
        <p:txBody>
          <a:bodyPr/>
          <a:lstStyle/>
          <a:p>
            <a:fld id="{C3B5F978-99DD-4B09-979A-AB31C135CAD9}" type="slidenum">
              <a:rPr lang="en-US" smtClean="0"/>
              <a:t>‹#›</a:t>
            </a:fld>
            <a:endParaRPr lang="en-US"/>
          </a:p>
        </p:txBody>
      </p:sp>
    </p:spTree>
    <p:extLst>
      <p:ext uri="{BB962C8B-B14F-4D97-AF65-F5344CB8AC3E}">
        <p14:creationId xmlns:p14="http://schemas.microsoft.com/office/powerpoint/2010/main" val="6809938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91EA3-C5F5-40A2-96F6-80AA77557469}"/>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0DA9E2F6-2C00-47C1-8FF5-1552AB0F5D42}"/>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D7B356D6-C7F6-4C4E-B5FF-B875F6B1120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6C0B9D7E-4CC8-4EBF-A153-E372194DAEF5}"/>
              </a:ext>
            </a:extLst>
          </p:cNvPr>
          <p:cNvSpPr>
            <a:spLocks noGrp="1"/>
          </p:cNvSpPr>
          <p:nvPr>
            <p:ph type="dt" sz="half" idx="10"/>
          </p:nvPr>
        </p:nvSpPr>
        <p:spPr/>
        <p:txBody>
          <a:bodyPr/>
          <a:lstStyle/>
          <a:p>
            <a:fld id="{04C0C513-92DE-4C16-B534-2C1B38706F00}" type="datetime1">
              <a:rPr lang="en-US" smtClean="0"/>
              <a:t>11/5/22</a:t>
            </a:fld>
            <a:endParaRPr lang="en-US"/>
          </a:p>
        </p:txBody>
      </p:sp>
      <p:sp>
        <p:nvSpPr>
          <p:cNvPr id="6" name="Footer Placeholder 5">
            <a:extLst>
              <a:ext uri="{FF2B5EF4-FFF2-40B4-BE49-F238E27FC236}">
                <a16:creationId xmlns:a16="http://schemas.microsoft.com/office/drawing/2014/main" id="{A5A82A02-098F-4942-9B9D-4ED5E32A31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7B8DF9-685B-4458-86D1-6CCA9A2A5C74}"/>
              </a:ext>
            </a:extLst>
          </p:cNvPr>
          <p:cNvSpPr>
            <a:spLocks noGrp="1"/>
          </p:cNvSpPr>
          <p:nvPr>
            <p:ph type="sldNum" sz="quarter" idx="12"/>
          </p:nvPr>
        </p:nvSpPr>
        <p:spPr/>
        <p:txBody>
          <a:bodyPr/>
          <a:lstStyle/>
          <a:p>
            <a:fld id="{C3B5F978-99DD-4B09-979A-AB31C135CAD9}" type="slidenum">
              <a:rPr lang="en-US" smtClean="0"/>
              <a:t>‹#›</a:t>
            </a:fld>
            <a:endParaRPr lang="en-US"/>
          </a:p>
        </p:txBody>
      </p:sp>
    </p:spTree>
    <p:extLst>
      <p:ext uri="{BB962C8B-B14F-4D97-AF65-F5344CB8AC3E}">
        <p14:creationId xmlns:p14="http://schemas.microsoft.com/office/powerpoint/2010/main" val="42830028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736DE-EBEE-4359-B24C-722EFF55FEA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AA627EB-9F96-4EA7-A054-75AE0A18CDC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FF8C3D-A8A0-4D32-AA1F-9EACD855C69D}"/>
              </a:ext>
            </a:extLst>
          </p:cNvPr>
          <p:cNvSpPr>
            <a:spLocks noGrp="1"/>
          </p:cNvSpPr>
          <p:nvPr>
            <p:ph type="dt" sz="half" idx="10"/>
          </p:nvPr>
        </p:nvSpPr>
        <p:spPr/>
        <p:txBody>
          <a:bodyPr/>
          <a:lstStyle/>
          <a:p>
            <a:fld id="{BFABEB31-6BC8-4C5E-9723-F13B961CC4C2}" type="datetime1">
              <a:rPr lang="en-US" smtClean="0"/>
              <a:t>11/5/22</a:t>
            </a:fld>
            <a:endParaRPr lang="en-US"/>
          </a:p>
        </p:txBody>
      </p:sp>
      <p:sp>
        <p:nvSpPr>
          <p:cNvPr id="5" name="Footer Placeholder 4">
            <a:extLst>
              <a:ext uri="{FF2B5EF4-FFF2-40B4-BE49-F238E27FC236}">
                <a16:creationId xmlns:a16="http://schemas.microsoft.com/office/drawing/2014/main" id="{D0915388-6200-43F5-94B6-69BC0BABF3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A0CEEF-2877-4617-BA26-ADF79D27E76C}"/>
              </a:ext>
            </a:extLst>
          </p:cNvPr>
          <p:cNvSpPr>
            <a:spLocks noGrp="1"/>
          </p:cNvSpPr>
          <p:nvPr>
            <p:ph type="sldNum" sz="quarter" idx="12"/>
          </p:nvPr>
        </p:nvSpPr>
        <p:spPr/>
        <p:txBody>
          <a:bodyPr/>
          <a:lstStyle/>
          <a:p>
            <a:fld id="{C3B5F978-99DD-4B09-979A-AB31C135CAD9}" type="slidenum">
              <a:rPr lang="en-US" smtClean="0"/>
              <a:t>‹#›</a:t>
            </a:fld>
            <a:endParaRPr lang="en-US"/>
          </a:p>
        </p:txBody>
      </p:sp>
    </p:spTree>
    <p:extLst>
      <p:ext uri="{BB962C8B-B14F-4D97-AF65-F5344CB8AC3E}">
        <p14:creationId xmlns:p14="http://schemas.microsoft.com/office/powerpoint/2010/main" val="301619800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012DAE-C698-427A-9381-4FFF89E100E7}"/>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6720FC8-AA1D-45C8-A249-671EE213FE1F}"/>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0FC71B-A47B-4E99-AC7F-4C7B2890E285}"/>
              </a:ext>
            </a:extLst>
          </p:cNvPr>
          <p:cNvSpPr>
            <a:spLocks noGrp="1"/>
          </p:cNvSpPr>
          <p:nvPr>
            <p:ph type="dt" sz="half" idx="10"/>
          </p:nvPr>
        </p:nvSpPr>
        <p:spPr/>
        <p:txBody>
          <a:bodyPr/>
          <a:lstStyle/>
          <a:p>
            <a:fld id="{E643A7C2-BE5A-4569-BBE3-18E8C7F340EB}" type="datetime1">
              <a:rPr lang="en-US" smtClean="0"/>
              <a:t>11/5/22</a:t>
            </a:fld>
            <a:endParaRPr lang="en-US"/>
          </a:p>
        </p:txBody>
      </p:sp>
      <p:sp>
        <p:nvSpPr>
          <p:cNvPr id="5" name="Footer Placeholder 4">
            <a:extLst>
              <a:ext uri="{FF2B5EF4-FFF2-40B4-BE49-F238E27FC236}">
                <a16:creationId xmlns:a16="http://schemas.microsoft.com/office/drawing/2014/main" id="{64BF2B56-7D26-4C25-8845-23FE10631C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5192AA-9A69-4D3A-8645-3E774BF2DBDE}"/>
              </a:ext>
            </a:extLst>
          </p:cNvPr>
          <p:cNvSpPr>
            <a:spLocks noGrp="1"/>
          </p:cNvSpPr>
          <p:nvPr>
            <p:ph type="sldNum" sz="quarter" idx="12"/>
          </p:nvPr>
        </p:nvSpPr>
        <p:spPr/>
        <p:txBody>
          <a:bodyPr/>
          <a:lstStyle/>
          <a:p>
            <a:fld id="{C3B5F978-99DD-4B09-979A-AB31C135CAD9}" type="slidenum">
              <a:rPr lang="en-US" smtClean="0"/>
              <a:t>‹#›</a:t>
            </a:fld>
            <a:endParaRPr lang="en-US"/>
          </a:p>
        </p:txBody>
      </p:sp>
    </p:spTree>
    <p:extLst>
      <p:ext uri="{BB962C8B-B14F-4D97-AF65-F5344CB8AC3E}">
        <p14:creationId xmlns:p14="http://schemas.microsoft.com/office/powerpoint/2010/main" val="315913814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36500" y="1355751"/>
            <a:ext cx="8471002" cy="4821213"/>
          </a:xfrm>
          <a:prstGeom prst="rect">
            <a:avLst/>
          </a:prstGeom>
        </p:spPr>
        <p:txBody>
          <a:bodyPr wrap="square">
            <a:normAutofit/>
          </a:bodyPr>
          <a:lstStyle>
            <a:lvl1pPr>
              <a:defRPr sz="2400" b="1"/>
            </a:lvl1pPr>
            <a:lvl2pPr>
              <a:defRPr sz="2000" b="1"/>
            </a:lvl2pPr>
            <a:lvl3pPr>
              <a:defRPr sz="2000" b="1"/>
            </a:lvl3pPr>
            <a:lvl4pPr>
              <a:defRPr sz="2000" b="1"/>
            </a:lvl4pPr>
            <a:lvl5pPr>
              <a:defRPr sz="2000" b="1"/>
            </a:lvl5pPr>
            <a:lvl6pPr marL="1885903" marR="0" indent="-171446" algn="l" defTabSz="685783" rtl="0" eaLnBrk="1" fontAlgn="auto" latinLnBrk="0" hangingPunct="1">
              <a:lnSpc>
                <a:spcPct val="90000"/>
              </a:lnSpc>
              <a:spcBef>
                <a:spcPts val="375"/>
              </a:spcBef>
              <a:spcAft>
                <a:spcPts val="0"/>
              </a:spcAft>
              <a:buClrTx/>
              <a:buSzTx/>
              <a:buFont typeface="Arial" panose="020B0604020202020204" pitchFamily="34" charset="0"/>
              <a:buChar char="•"/>
              <a:tabLst/>
              <a:defRPr sz="2000" b="1"/>
            </a:lvl6pPr>
            <a:lvl7pPr>
              <a:defRPr sz="2000" b="1"/>
            </a:lvl7pPr>
            <a:lvl8pPr>
              <a:defRPr sz="2000" b="1"/>
            </a:lvl8pPr>
            <a:lvl9pPr>
              <a:defRPr sz="2000" b="1"/>
            </a:lvl9pPr>
          </a:lstStyle>
          <a:p>
            <a:pPr lvl="0"/>
            <a:r>
              <a:rPr lang="en-US" noProof="0" dirty="0"/>
              <a:t>First Level Content</a:t>
            </a:r>
          </a:p>
          <a:p>
            <a:pPr lvl="1"/>
            <a:r>
              <a:rPr lang="en-US" noProof="0" dirty="0"/>
              <a:t>Second Level Content</a:t>
            </a:r>
          </a:p>
          <a:p>
            <a:pPr lvl="2"/>
            <a:r>
              <a:rPr lang="en-US" noProof="0" dirty="0"/>
              <a:t>Third Level Content</a:t>
            </a:r>
          </a:p>
          <a:p>
            <a:pPr lvl="3"/>
            <a:r>
              <a:rPr lang="en-US" noProof="0" dirty="0"/>
              <a:t>Fourth Level Content</a:t>
            </a:r>
          </a:p>
          <a:p>
            <a:pPr lvl="4"/>
            <a:r>
              <a:rPr lang="en-US" noProof="0" dirty="0"/>
              <a:t>Fifth Level Content</a:t>
            </a:r>
          </a:p>
          <a:p>
            <a:pPr marL="1885903" marR="0" lvl="5" indent="-171446" algn="l" defTabSz="685783" rtl="0" eaLnBrk="1" fontAlgn="auto" latinLnBrk="0" hangingPunct="1">
              <a:lnSpc>
                <a:spcPct val="90000"/>
              </a:lnSpc>
              <a:spcBef>
                <a:spcPts val="375"/>
              </a:spcBef>
              <a:spcAft>
                <a:spcPts val="0"/>
              </a:spcAft>
              <a:buClrTx/>
              <a:buSzTx/>
              <a:buFont typeface="Arial" panose="020B0604020202020204" pitchFamily="34" charset="0"/>
              <a:buChar char="•"/>
              <a:tabLst/>
              <a:defRPr/>
            </a:pPr>
            <a:r>
              <a:rPr lang="en-US" noProof="0" dirty="0"/>
              <a:t>Sixth Level Content</a:t>
            </a:r>
          </a:p>
          <a:p>
            <a:pPr lvl="6"/>
            <a:r>
              <a:rPr lang="en-US" noProof="0" dirty="0"/>
              <a:t>Seventh Level Content</a:t>
            </a:r>
          </a:p>
          <a:p>
            <a:pPr lvl="7"/>
            <a:r>
              <a:rPr lang="en-US" noProof="0" dirty="0"/>
              <a:t>Eight Level Content</a:t>
            </a:r>
          </a:p>
          <a:p>
            <a:pPr lvl="8"/>
            <a:r>
              <a:rPr lang="en-US" noProof="0" dirty="0"/>
              <a:t>Ninth Level Content</a:t>
            </a:r>
          </a:p>
        </p:txBody>
      </p:sp>
      <p:sp>
        <p:nvSpPr>
          <p:cNvPr id="25" name="Title 24"/>
          <p:cNvSpPr>
            <a:spLocks noGrp="1"/>
          </p:cNvSpPr>
          <p:nvPr>
            <p:ph type="title" hasCustomPrompt="1"/>
          </p:nvPr>
        </p:nvSpPr>
        <p:spPr>
          <a:xfrm>
            <a:off x="136188" y="126792"/>
            <a:ext cx="8871626" cy="770536"/>
          </a:xfrm>
          <a:prstGeom prst="rect">
            <a:avLst/>
          </a:prstGeom>
        </p:spPr>
        <p:txBody>
          <a:bodyPr wrap="none" anchor="ctr" anchorCtr="0">
            <a:noAutofit/>
          </a:bodyPr>
          <a:lstStyle>
            <a:lvl1pPr>
              <a:defRPr b="1"/>
            </a:lvl1pPr>
          </a:lstStyle>
          <a:p>
            <a:r>
              <a:rPr lang="en-US" noProof="0" dirty="0"/>
              <a:t>Slide Title</a:t>
            </a:r>
          </a:p>
        </p:txBody>
      </p:sp>
      <p:sp>
        <p:nvSpPr>
          <p:cNvPr id="32" name="Date Placeholder 31"/>
          <p:cNvSpPr>
            <a:spLocks noGrp="1"/>
          </p:cNvSpPr>
          <p:nvPr>
            <p:ph type="dt" sz="half" idx="10"/>
          </p:nvPr>
        </p:nvSpPr>
        <p:spPr>
          <a:xfrm>
            <a:off x="336500" y="6356352"/>
            <a:ext cx="2349551" cy="365125"/>
          </a:xfrm>
          <a:prstGeom prst="rect">
            <a:avLst/>
          </a:prstGeom>
        </p:spPr>
        <p:txBody>
          <a:bodyPr anchor="b"/>
          <a:lstStyle>
            <a:lvl1pPr>
              <a:defRPr sz="1200"/>
            </a:lvl1pPr>
          </a:lstStyle>
          <a:p>
            <a:fld id="{9BBA9606-94C5-4E0E-A762-6295BFB7FB5C}" type="datetime1">
              <a:rPr lang="en-US" noProof="1" smtClean="0"/>
              <a:t>11/5/22</a:t>
            </a:fld>
            <a:endParaRPr lang="en-US" noProof="1"/>
          </a:p>
        </p:txBody>
      </p:sp>
      <p:sp>
        <p:nvSpPr>
          <p:cNvPr id="33" name="Footer Placeholder 32"/>
          <p:cNvSpPr>
            <a:spLocks noGrp="1"/>
          </p:cNvSpPr>
          <p:nvPr>
            <p:ph type="ftr" sz="quarter" idx="11"/>
          </p:nvPr>
        </p:nvSpPr>
        <p:spPr>
          <a:xfrm>
            <a:off x="3028950" y="6356352"/>
            <a:ext cx="3086100" cy="365125"/>
          </a:xfrm>
          <a:prstGeom prst="rect">
            <a:avLst/>
          </a:prstGeom>
        </p:spPr>
        <p:txBody>
          <a:bodyPr anchor="b"/>
          <a:lstStyle>
            <a:lvl1pPr algn="ctr">
              <a:defRPr sz="1200"/>
            </a:lvl1pPr>
          </a:lstStyle>
          <a:p>
            <a:endParaRPr lang="en-US" noProof="1"/>
          </a:p>
        </p:txBody>
      </p:sp>
      <p:sp>
        <p:nvSpPr>
          <p:cNvPr id="34" name="Slide Number Placeholder 33"/>
          <p:cNvSpPr>
            <a:spLocks noGrp="1"/>
          </p:cNvSpPr>
          <p:nvPr>
            <p:ph type="sldNum" sz="quarter" idx="12"/>
          </p:nvPr>
        </p:nvSpPr>
        <p:spPr>
          <a:xfrm>
            <a:off x="6457950" y="6356352"/>
            <a:ext cx="2349551" cy="365125"/>
          </a:xfrm>
          <a:prstGeom prst="rect">
            <a:avLst/>
          </a:prstGeom>
        </p:spPr>
        <p:txBody>
          <a:bodyPr anchor="b"/>
          <a:lstStyle>
            <a:lvl1pPr algn="r">
              <a:defRPr sz="1200"/>
            </a:lvl1pPr>
          </a:lstStyle>
          <a:p>
            <a:fld id="{22DECF6A-13F7-418C-BBFC-95033FFCD5F1}" type="slidenum">
              <a:rPr lang="en-US" noProof="1" smtClean="0"/>
              <a:pPr/>
              <a:t>‹#›</a:t>
            </a:fld>
            <a:endParaRPr lang="en-US" noProof="1"/>
          </a:p>
        </p:txBody>
      </p:sp>
    </p:spTree>
    <p:extLst>
      <p:ext uri="{BB962C8B-B14F-4D97-AF65-F5344CB8AC3E}">
        <p14:creationId xmlns:p14="http://schemas.microsoft.com/office/powerpoint/2010/main" val="2210585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276BE32-1F40-2F4E-B395-BF76BF71ED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A64503EE-C424-EF40-B233-E3ABF2AFC1C9}"/>
              </a:ext>
            </a:extLst>
          </p:cNvPr>
          <p:cNvSpPr>
            <a:spLocks noGrp="1" noChangeArrowheads="1"/>
          </p:cNvSpPr>
          <p:nvPr>
            <p:ph type="sldNum" sz="quarter" idx="11"/>
          </p:nvPr>
        </p:nvSpPr>
        <p:spPr/>
        <p:txBody>
          <a:bodyPr/>
          <a:lstStyle>
            <a:lvl1pPr>
              <a:defRPr/>
            </a:lvl1pPr>
          </a:lstStyle>
          <a:p>
            <a:pPr>
              <a:defRPr/>
            </a:pPr>
            <a:fld id="{C1A35D18-7AB3-D940-8828-F8281319B3A9}" type="slidenum">
              <a:rPr lang="en-US" altLang="en-US"/>
              <a:pPr>
                <a:defRPr/>
              </a:pPr>
              <a:t>‹#›</a:t>
            </a:fld>
            <a:endParaRPr lang="en-US" altLang="en-US"/>
          </a:p>
        </p:txBody>
      </p:sp>
    </p:spTree>
    <p:extLst>
      <p:ext uri="{BB962C8B-B14F-4D97-AF65-F5344CB8AC3E}">
        <p14:creationId xmlns:p14="http://schemas.microsoft.com/office/powerpoint/2010/main" val="355078123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59078F4-87DD-E64E-ABEA-71B20813ACC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7288BEBE-33A5-7D45-B41C-69AB0A7B66BA}"/>
              </a:ext>
            </a:extLst>
          </p:cNvPr>
          <p:cNvSpPr>
            <a:spLocks noGrp="1" noChangeArrowheads="1"/>
          </p:cNvSpPr>
          <p:nvPr>
            <p:ph type="sldNum" sz="quarter" idx="11"/>
          </p:nvPr>
        </p:nvSpPr>
        <p:spPr/>
        <p:txBody>
          <a:bodyPr/>
          <a:lstStyle>
            <a:lvl1pPr>
              <a:defRPr/>
            </a:lvl1pPr>
          </a:lstStyle>
          <a:p>
            <a:pPr>
              <a:defRPr/>
            </a:pPr>
            <a:fld id="{EC1FF28B-D01D-C149-B550-EA6BEA78AD5E}" type="slidenum">
              <a:rPr lang="en-US" altLang="en-US"/>
              <a:pPr>
                <a:defRPr/>
              </a:pPr>
              <a:t>‹#›</a:t>
            </a:fld>
            <a:endParaRPr lang="en-US" altLang="en-US"/>
          </a:p>
        </p:txBody>
      </p:sp>
    </p:spTree>
    <p:extLst>
      <p:ext uri="{BB962C8B-B14F-4D97-AF65-F5344CB8AC3E}">
        <p14:creationId xmlns:p14="http://schemas.microsoft.com/office/powerpoint/2010/main" val="274717059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0A5223D-518D-EE43-8DC6-24C43958C58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9742B4B-02A6-B24E-9663-9E2F1432A55B}"/>
              </a:ext>
            </a:extLst>
          </p:cNvPr>
          <p:cNvSpPr>
            <a:spLocks noGrp="1" noChangeArrowheads="1"/>
          </p:cNvSpPr>
          <p:nvPr>
            <p:ph type="sldNum" sz="quarter" idx="11"/>
          </p:nvPr>
        </p:nvSpPr>
        <p:spPr/>
        <p:txBody>
          <a:bodyPr/>
          <a:lstStyle>
            <a:lvl1pPr>
              <a:defRPr/>
            </a:lvl1pPr>
          </a:lstStyle>
          <a:p>
            <a:pPr>
              <a:defRPr/>
            </a:pPr>
            <a:fld id="{3CD161BF-1539-0F4D-A952-AF1C6953847E}" type="slidenum">
              <a:rPr lang="en-US" altLang="en-US"/>
              <a:pPr>
                <a:defRPr/>
              </a:pPr>
              <a:t>‹#›</a:t>
            </a:fld>
            <a:endParaRPr lang="en-US" altLang="en-US"/>
          </a:p>
        </p:txBody>
      </p:sp>
    </p:spTree>
    <p:extLst>
      <p:ext uri="{BB962C8B-B14F-4D97-AF65-F5344CB8AC3E}">
        <p14:creationId xmlns:p14="http://schemas.microsoft.com/office/powerpoint/2010/main" val="55395761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E620C32-CEC5-7E4C-AD46-21272E5C1BC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20B0AD9D-0CD8-6542-9483-38DC6A45F94B}"/>
              </a:ext>
            </a:extLst>
          </p:cNvPr>
          <p:cNvSpPr>
            <a:spLocks noGrp="1" noChangeArrowheads="1"/>
          </p:cNvSpPr>
          <p:nvPr>
            <p:ph type="sldNum" sz="quarter" idx="11"/>
          </p:nvPr>
        </p:nvSpPr>
        <p:spPr>
          <a:ln/>
        </p:spPr>
        <p:txBody>
          <a:bodyPr/>
          <a:lstStyle>
            <a:lvl1pPr>
              <a:defRPr/>
            </a:lvl1pPr>
          </a:lstStyle>
          <a:p>
            <a:pPr>
              <a:defRPr/>
            </a:pPr>
            <a:fld id="{05C1CF28-5D0E-E44A-89D4-BF041E9AC6B5}" type="slidenum">
              <a:rPr lang="en-US" altLang="en-US"/>
              <a:pPr>
                <a:defRPr/>
              </a:pPr>
              <a:t>‹#›</a:t>
            </a:fld>
            <a:endParaRPr lang="en-US" altLang="en-US"/>
          </a:p>
        </p:txBody>
      </p:sp>
    </p:spTree>
    <p:extLst>
      <p:ext uri="{BB962C8B-B14F-4D97-AF65-F5344CB8AC3E}">
        <p14:creationId xmlns:p14="http://schemas.microsoft.com/office/powerpoint/2010/main" val="250251883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680F4A4-9DBD-6148-8085-1E7FA6B07E7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59D569E9-7671-8845-9950-BD96A9275801}"/>
              </a:ext>
            </a:extLst>
          </p:cNvPr>
          <p:cNvSpPr>
            <a:spLocks noGrp="1" noChangeArrowheads="1"/>
          </p:cNvSpPr>
          <p:nvPr>
            <p:ph type="sldNum" sz="quarter" idx="11"/>
          </p:nvPr>
        </p:nvSpPr>
        <p:spPr/>
        <p:txBody>
          <a:bodyPr/>
          <a:lstStyle>
            <a:lvl1pPr>
              <a:defRPr/>
            </a:lvl1pPr>
          </a:lstStyle>
          <a:p>
            <a:pPr>
              <a:defRPr/>
            </a:pPr>
            <a:fld id="{F1AA8015-CC4B-4A4B-AE94-736E9EFB2E4B}" type="slidenum">
              <a:rPr lang="en-US" altLang="en-US"/>
              <a:pPr>
                <a:defRPr/>
              </a:pPr>
              <a:t>‹#›</a:t>
            </a:fld>
            <a:endParaRPr lang="en-US" altLang="en-US"/>
          </a:p>
        </p:txBody>
      </p:sp>
    </p:spTree>
    <p:extLst>
      <p:ext uri="{BB962C8B-B14F-4D97-AF65-F5344CB8AC3E}">
        <p14:creationId xmlns:p14="http://schemas.microsoft.com/office/powerpoint/2010/main" val="429348666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EE194FBD-CBF2-CC4C-9E7F-7238D611A1E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A6646953-367C-254B-A75B-5F851C4818B0}"/>
              </a:ext>
            </a:extLst>
          </p:cNvPr>
          <p:cNvSpPr>
            <a:spLocks noGrp="1" noChangeArrowheads="1"/>
          </p:cNvSpPr>
          <p:nvPr>
            <p:ph type="sldNum" sz="quarter" idx="11"/>
          </p:nvPr>
        </p:nvSpPr>
        <p:spPr/>
        <p:txBody>
          <a:bodyPr/>
          <a:lstStyle>
            <a:lvl1pPr>
              <a:defRPr/>
            </a:lvl1pPr>
          </a:lstStyle>
          <a:p>
            <a:pPr>
              <a:defRPr/>
            </a:pPr>
            <a:fld id="{589EE5B3-F084-714B-A7C0-B4B44CC190C2}" type="slidenum">
              <a:rPr lang="en-US" altLang="en-US"/>
              <a:pPr>
                <a:defRPr/>
              </a:pPr>
              <a:t>‹#›</a:t>
            </a:fld>
            <a:endParaRPr lang="en-US" altLang="en-US"/>
          </a:p>
        </p:txBody>
      </p:sp>
    </p:spTree>
    <p:extLst>
      <p:ext uri="{BB962C8B-B14F-4D97-AF65-F5344CB8AC3E}">
        <p14:creationId xmlns:p14="http://schemas.microsoft.com/office/powerpoint/2010/main" val="281268582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91857EE-B184-034E-AF43-4E3BDF93296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078EB12-998C-BB49-9975-DD36DE6E7B4B}"/>
              </a:ext>
            </a:extLst>
          </p:cNvPr>
          <p:cNvSpPr>
            <a:spLocks noGrp="1" noChangeArrowheads="1"/>
          </p:cNvSpPr>
          <p:nvPr>
            <p:ph type="sldNum" sz="quarter" idx="11"/>
          </p:nvPr>
        </p:nvSpPr>
        <p:spPr/>
        <p:txBody>
          <a:bodyPr/>
          <a:lstStyle>
            <a:lvl1pPr>
              <a:defRPr/>
            </a:lvl1pPr>
          </a:lstStyle>
          <a:p>
            <a:pPr>
              <a:defRPr/>
            </a:pPr>
            <a:fld id="{560A6312-4DA5-5F41-A5C2-D8D38D5DB263}" type="slidenum">
              <a:rPr lang="en-US" altLang="en-US"/>
              <a:pPr>
                <a:defRPr/>
              </a:pPr>
              <a:t>‹#›</a:t>
            </a:fld>
            <a:endParaRPr lang="en-US" altLang="en-US"/>
          </a:p>
        </p:txBody>
      </p:sp>
    </p:spTree>
    <p:extLst>
      <p:ext uri="{BB962C8B-B14F-4D97-AF65-F5344CB8AC3E}">
        <p14:creationId xmlns:p14="http://schemas.microsoft.com/office/powerpoint/2010/main" val="142742399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D5B1037-11B1-C240-8627-BEB0C353C3B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3B0B88AB-80FC-A648-BAEC-75AB5C417C96}"/>
              </a:ext>
            </a:extLst>
          </p:cNvPr>
          <p:cNvSpPr>
            <a:spLocks noGrp="1" noChangeArrowheads="1"/>
          </p:cNvSpPr>
          <p:nvPr>
            <p:ph type="sldNum" sz="quarter" idx="11"/>
          </p:nvPr>
        </p:nvSpPr>
        <p:spPr/>
        <p:txBody>
          <a:bodyPr/>
          <a:lstStyle>
            <a:lvl1pPr>
              <a:defRPr/>
            </a:lvl1pPr>
          </a:lstStyle>
          <a:p>
            <a:pPr>
              <a:defRPr/>
            </a:pPr>
            <a:fld id="{F947AF12-3046-494D-922E-3FF329FD6BDB}" type="slidenum">
              <a:rPr lang="en-US" altLang="en-US"/>
              <a:pPr>
                <a:defRPr/>
              </a:pPr>
              <a:t>‹#›</a:t>
            </a:fld>
            <a:endParaRPr lang="en-US" altLang="en-US"/>
          </a:p>
        </p:txBody>
      </p:sp>
    </p:spTree>
    <p:extLst>
      <p:ext uri="{BB962C8B-B14F-4D97-AF65-F5344CB8AC3E}">
        <p14:creationId xmlns:p14="http://schemas.microsoft.com/office/powerpoint/2010/main" val="428786361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AB1779-B1F7-0E41-B706-7B363575992C}"/>
              </a:ext>
            </a:extLst>
          </p:cNvPr>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5" name="Date Placeholder 5">
            <a:extLst>
              <a:ext uri="{FF2B5EF4-FFF2-40B4-BE49-F238E27FC236}">
                <a16:creationId xmlns:a16="http://schemas.microsoft.com/office/drawing/2014/main" id="{3BA025A2-4B27-0448-A0E8-F26FB24D203F}"/>
              </a:ext>
            </a:extLst>
          </p:cNvPr>
          <p:cNvSpPr>
            <a:spLocks noGrp="1"/>
          </p:cNvSpPr>
          <p:nvPr>
            <p:ph type="dt" sz="half" idx="10"/>
          </p:nvPr>
        </p:nvSpPr>
        <p:spPr/>
        <p:txBody>
          <a:bodyPr/>
          <a:lstStyle>
            <a:lvl1pPr>
              <a:defRPr/>
            </a:lvl1pPr>
          </a:lstStyle>
          <a:p>
            <a:pPr>
              <a:defRPr/>
            </a:pPr>
            <a:fld id="{C7F9892E-F2B4-2C49-AE9A-35018767CEF9}" type="datetime1">
              <a:rPr lang="en-US" altLang="en-US"/>
              <a:pPr>
                <a:defRPr/>
              </a:pPr>
              <a:t>11/5/22</a:t>
            </a:fld>
            <a:endParaRPr lang="en-US" altLang="en-US"/>
          </a:p>
        </p:txBody>
      </p:sp>
      <p:sp>
        <p:nvSpPr>
          <p:cNvPr id="6" name="Footer Placeholder 9">
            <a:extLst>
              <a:ext uri="{FF2B5EF4-FFF2-40B4-BE49-F238E27FC236}">
                <a16:creationId xmlns:a16="http://schemas.microsoft.com/office/drawing/2014/main" id="{6CDB1ACD-4239-5441-8DCE-52B366DC426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10">
            <a:extLst>
              <a:ext uri="{FF2B5EF4-FFF2-40B4-BE49-F238E27FC236}">
                <a16:creationId xmlns:a16="http://schemas.microsoft.com/office/drawing/2014/main" id="{47EC090D-C02D-D044-83D0-1FFC33723053}"/>
              </a:ext>
            </a:extLst>
          </p:cNvPr>
          <p:cNvSpPr>
            <a:spLocks noGrp="1"/>
          </p:cNvSpPr>
          <p:nvPr>
            <p:ph type="sldNum" sz="quarter" idx="12"/>
          </p:nvPr>
        </p:nvSpPr>
        <p:spPr/>
        <p:txBody>
          <a:bodyPr/>
          <a:lstStyle>
            <a:lvl1pPr>
              <a:defRPr/>
            </a:lvl1pPr>
          </a:lstStyle>
          <a:p>
            <a:pPr>
              <a:defRPr/>
            </a:pPr>
            <a:fld id="{3D550D9B-087F-7C49-AFE5-F9AD5097BC1F}" type="slidenum">
              <a:rPr lang="en-US" altLang="en-US"/>
              <a:pPr>
                <a:defRPr/>
              </a:pPr>
              <a:t>‹#›</a:t>
            </a:fld>
            <a:endParaRPr lang="en-US" altLang="en-US"/>
          </a:p>
        </p:txBody>
      </p:sp>
    </p:spTree>
    <p:extLst>
      <p:ext uri="{BB962C8B-B14F-4D97-AF65-F5344CB8AC3E}">
        <p14:creationId xmlns:p14="http://schemas.microsoft.com/office/powerpoint/2010/main" val="207467771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4">
            <a:extLst>
              <a:ext uri="{FF2B5EF4-FFF2-40B4-BE49-F238E27FC236}">
                <a16:creationId xmlns:a16="http://schemas.microsoft.com/office/drawing/2014/main" id="{725BEEEA-2170-9F43-8EC9-F3136F23D4CF}"/>
              </a:ext>
            </a:extLst>
          </p:cNvPr>
          <p:cNvSpPr>
            <a:spLocks noGrp="1"/>
          </p:cNvSpPr>
          <p:nvPr>
            <p:ph type="dt" sz="half" idx="10"/>
          </p:nvPr>
        </p:nvSpPr>
        <p:spPr/>
        <p:txBody>
          <a:bodyPr/>
          <a:lstStyle>
            <a:lvl1pPr>
              <a:defRPr/>
            </a:lvl1pPr>
          </a:lstStyle>
          <a:p>
            <a:pPr>
              <a:defRPr/>
            </a:pPr>
            <a:fld id="{20CF93FF-3D34-7244-B36E-5204F826A5CD}" type="datetime1">
              <a:rPr lang="en-US" altLang="en-US"/>
              <a:pPr>
                <a:defRPr/>
              </a:pPr>
              <a:t>11/5/22</a:t>
            </a:fld>
            <a:endParaRPr lang="en-US" altLang="en-US"/>
          </a:p>
        </p:txBody>
      </p:sp>
      <p:sp>
        <p:nvSpPr>
          <p:cNvPr id="5" name="Footer Placeholder 5">
            <a:extLst>
              <a:ext uri="{FF2B5EF4-FFF2-40B4-BE49-F238E27FC236}">
                <a16:creationId xmlns:a16="http://schemas.microsoft.com/office/drawing/2014/main" id="{A59EF40C-2A11-3B48-BFB0-16AAB49F014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9">
            <a:extLst>
              <a:ext uri="{FF2B5EF4-FFF2-40B4-BE49-F238E27FC236}">
                <a16:creationId xmlns:a16="http://schemas.microsoft.com/office/drawing/2014/main" id="{C5DA0092-B270-AF40-B9EC-F4CF501CEB38}"/>
              </a:ext>
            </a:extLst>
          </p:cNvPr>
          <p:cNvSpPr>
            <a:spLocks noGrp="1"/>
          </p:cNvSpPr>
          <p:nvPr>
            <p:ph type="sldNum" sz="quarter" idx="12"/>
          </p:nvPr>
        </p:nvSpPr>
        <p:spPr/>
        <p:txBody>
          <a:bodyPr/>
          <a:lstStyle>
            <a:lvl1pPr>
              <a:defRPr/>
            </a:lvl1pPr>
          </a:lstStyle>
          <a:p>
            <a:pPr>
              <a:defRPr/>
            </a:pPr>
            <a:fld id="{9E1498E1-670D-D040-BAA6-886384A3ADEC}" type="slidenum">
              <a:rPr lang="en-US" altLang="en-US"/>
              <a:pPr>
                <a:defRPr/>
              </a:pPr>
              <a:t>‹#›</a:t>
            </a:fld>
            <a:endParaRPr lang="en-US" altLang="en-US"/>
          </a:p>
        </p:txBody>
      </p:sp>
    </p:spTree>
    <p:extLst>
      <p:ext uri="{BB962C8B-B14F-4D97-AF65-F5344CB8AC3E}">
        <p14:creationId xmlns:p14="http://schemas.microsoft.com/office/powerpoint/2010/main" val="2297589227"/>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4">
            <a:extLst>
              <a:ext uri="{FF2B5EF4-FFF2-40B4-BE49-F238E27FC236}">
                <a16:creationId xmlns:a16="http://schemas.microsoft.com/office/drawing/2014/main" id="{6AA4A58B-252F-624B-9360-749295F02267}"/>
              </a:ext>
            </a:extLst>
          </p:cNvPr>
          <p:cNvSpPr>
            <a:spLocks noGrp="1"/>
          </p:cNvSpPr>
          <p:nvPr>
            <p:ph type="dt" sz="half" idx="12"/>
          </p:nvPr>
        </p:nvSpPr>
        <p:spPr/>
        <p:txBody>
          <a:bodyPr/>
          <a:lstStyle>
            <a:lvl1pPr>
              <a:defRPr/>
            </a:lvl1pPr>
          </a:lstStyle>
          <a:p>
            <a:pPr>
              <a:defRPr/>
            </a:pPr>
            <a:fld id="{CC889F3E-A361-C346-85D5-979F2CC237CE}" type="datetime1">
              <a:rPr lang="en-US" altLang="en-US"/>
              <a:pPr>
                <a:defRPr/>
              </a:pPr>
              <a:t>11/5/22</a:t>
            </a:fld>
            <a:endParaRPr lang="en-US" altLang="en-US"/>
          </a:p>
        </p:txBody>
      </p:sp>
      <p:sp>
        <p:nvSpPr>
          <p:cNvPr id="5" name="Footer Placeholder 5">
            <a:extLst>
              <a:ext uri="{FF2B5EF4-FFF2-40B4-BE49-F238E27FC236}">
                <a16:creationId xmlns:a16="http://schemas.microsoft.com/office/drawing/2014/main" id="{33EF87B2-B80E-AF49-BACB-1920B29D6D96}"/>
              </a:ext>
            </a:extLst>
          </p:cNvPr>
          <p:cNvSpPr>
            <a:spLocks noGrp="1"/>
          </p:cNvSpPr>
          <p:nvPr>
            <p:ph type="ftr" sz="quarter" idx="13"/>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6">
            <a:extLst>
              <a:ext uri="{FF2B5EF4-FFF2-40B4-BE49-F238E27FC236}">
                <a16:creationId xmlns:a16="http://schemas.microsoft.com/office/drawing/2014/main" id="{13BF056A-8374-BC42-BC30-5004950A6C7B}"/>
              </a:ext>
            </a:extLst>
          </p:cNvPr>
          <p:cNvSpPr>
            <a:spLocks noGrp="1"/>
          </p:cNvSpPr>
          <p:nvPr>
            <p:ph type="sldNum" sz="quarter" idx="14"/>
          </p:nvPr>
        </p:nvSpPr>
        <p:spPr/>
        <p:txBody>
          <a:bodyPr/>
          <a:lstStyle>
            <a:lvl1pPr>
              <a:defRPr/>
            </a:lvl1pPr>
          </a:lstStyle>
          <a:p>
            <a:pPr>
              <a:defRPr/>
            </a:pPr>
            <a:fld id="{E7A5AAE7-C243-D34C-97D6-0313C4DE4AF7}" type="slidenum">
              <a:rPr lang="en-US" altLang="en-US"/>
              <a:pPr>
                <a:defRPr/>
              </a:pPr>
              <a:t>‹#›</a:t>
            </a:fld>
            <a:endParaRPr lang="en-US" altLang="en-US"/>
          </a:p>
        </p:txBody>
      </p:sp>
    </p:spTree>
    <p:extLst>
      <p:ext uri="{BB962C8B-B14F-4D97-AF65-F5344CB8AC3E}">
        <p14:creationId xmlns:p14="http://schemas.microsoft.com/office/powerpoint/2010/main" val="1955740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A27F00-3FAD-DB4B-B009-BA21688A2705}"/>
              </a:ext>
            </a:extLst>
          </p:cNvPr>
          <p:cNvSpPr>
            <a:spLocks noGrp="1"/>
          </p:cNvSpPr>
          <p:nvPr>
            <p:ph type="dt" sz="half" idx="10"/>
          </p:nvPr>
        </p:nvSpPr>
        <p:spPr/>
        <p:txBody>
          <a:bodyPr/>
          <a:lstStyle>
            <a:lvl1pPr>
              <a:defRPr/>
            </a:lvl1pPr>
          </a:lstStyle>
          <a:p>
            <a:pPr>
              <a:defRPr/>
            </a:pPr>
            <a:fld id="{D3E8C979-17E9-BC44-934C-C5EDB0878512}" type="datetime1">
              <a:rPr lang="en-US" altLang="en-US"/>
              <a:pPr>
                <a:defRPr/>
              </a:pPr>
              <a:t>11/5/22</a:t>
            </a:fld>
            <a:endParaRPr lang="en-US" altLang="en-US"/>
          </a:p>
        </p:txBody>
      </p:sp>
      <p:sp>
        <p:nvSpPr>
          <p:cNvPr id="5" name="Footer Placeholder 4">
            <a:extLst>
              <a:ext uri="{FF2B5EF4-FFF2-40B4-BE49-F238E27FC236}">
                <a16:creationId xmlns:a16="http://schemas.microsoft.com/office/drawing/2014/main" id="{7B988BD8-69A8-1D42-8EDD-5345670957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346320DF-7E22-1744-865C-C4D45C082579}"/>
              </a:ext>
            </a:extLst>
          </p:cNvPr>
          <p:cNvSpPr>
            <a:spLocks noGrp="1"/>
          </p:cNvSpPr>
          <p:nvPr>
            <p:ph type="sldNum" sz="quarter" idx="12"/>
          </p:nvPr>
        </p:nvSpPr>
        <p:spPr/>
        <p:txBody>
          <a:bodyPr/>
          <a:lstStyle>
            <a:lvl1pPr>
              <a:defRPr/>
            </a:lvl1pPr>
          </a:lstStyle>
          <a:p>
            <a:pPr>
              <a:defRPr/>
            </a:pPr>
            <a:fld id="{B645AC11-0F23-F642-8099-14F66C1D0E74}" type="slidenum">
              <a:rPr lang="en-US" altLang="en-US"/>
              <a:pPr>
                <a:defRPr/>
              </a:pPr>
              <a:t>‹#›</a:t>
            </a:fld>
            <a:endParaRPr lang="en-US" altLang="en-US"/>
          </a:p>
        </p:txBody>
      </p:sp>
    </p:spTree>
    <p:extLst>
      <p:ext uri="{BB962C8B-B14F-4D97-AF65-F5344CB8AC3E}">
        <p14:creationId xmlns:p14="http://schemas.microsoft.com/office/powerpoint/2010/main" val="18167946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AC2D106-B44B-A649-A69D-D18A07041426}"/>
              </a:ext>
            </a:extLst>
          </p:cNvPr>
          <p:cNvSpPr>
            <a:spLocks noGrp="1"/>
          </p:cNvSpPr>
          <p:nvPr>
            <p:ph type="dt" sz="half" idx="10"/>
          </p:nvPr>
        </p:nvSpPr>
        <p:spPr/>
        <p:txBody>
          <a:bodyPr/>
          <a:lstStyle>
            <a:lvl1pPr>
              <a:defRPr/>
            </a:lvl1pPr>
          </a:lstStyle>
          <a:p>
            <a:pPr>
              <a:defRPr/>
            </a:pPr>
            <a:fld id="{2D8EEE20-C875-624B-AF0A-6E9AE1BBD7B0}" type="datetime1">
              <a:rPr lang="en-US" altLang="en-US"/>
              <a:pPr>
                <a:defRPr/>
              </a:pPr>
              <a:t>11/5/22</a:t>
            </a:fld>
            <a:endParaRPr lang="en-US" altLang="en-US"/>
          </a:p>
        </p:txBody>
      </p:sp>
      <p:sp>
        <p:nvSpPr>
          <p:cNvPr id="6" name="Footer Placeholder 5">
            <a:extLst>
              <a:ext uri="{FF2B5EF4-FFF2-40B4-BE49-F238E27FC236}">
                <a16:creationId xmlns:a16="http://schemas.microsoft.com/office/drawing/2014/main" id="{C90991D5-BC99-9646-A299-07DB91E2842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F16DF255-6384-3442-9D80-769A1096CBFD}"/>
              </a:ext>
            </a:extLst>
          </p:cNvPr>
          <p:cNvSpPr>
            <a:spLocks noGrp="1"/>
          </p:cNvSpPr>
          <p:nvPr>
            <p:ph type="sldNum" sz="quarter" idx="12"/>
          </p:nvPr>
        </p:nvSpPr>
        <p:spPr/>
        <p:txBody>
          <a:bodyPr/>
          <a:lstStyle>
            <a:lvl1pPr>
              <a:defRPr/>
            </a:lvl1pPr>
          </a:lstStyle>
          <a:p>
            <a:pPr>
              <a:defRPr/>
            </a:pPr>
            <a:fld id="{CB165FCA-DA27-DF47-A5E6-DFAFFE432FDF}" type="slidenum">
              <a:rPr lang="en-US" altLang="en-US"/>
              <a:pPr>
                <a:defRPr/>
              </a:pPr>
              <a:t>‹#›</a:t>
            </a:fld>
            <a:endParaRPr lang="en-US" altLang="en-US"/>
          </a:p>
        </p:txBody>
      </p:sp>
    </p:spTree>
    <p:extLst>
      <p:ext uri="{BB962C8B-B14F-4D97-AF65-F5344CB8AC3E}">
        <p14:creationId xmlns:p14="http://schemas.microsoft.com/office/powerpoint/2010/main" val="3931569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1">
            <a:extLst>
              <a:ext uri="{FF2B5EF4-FFF2-40B4-BE49-F238E27FC236}">
                <a16:creationId xmlns:a16="http://schemas.microsoft.com/office/drawing/2014/main" id="{55F50695-07A8-7745-8ED2-FA2D7ACC180E}"/>
              </a:ext>
            </a:extLst>
          </p:cNvPr>
          <p:cNvSpPr>
            <a:spLocks noGrp="1"/>
          </p:cNvSpPr>
          <p:nvPr>
            <p:ph type="dt" sz="half" idx="10"/>
          </p:nvPr>
        </p:nvSpPr>
        <p:spPr/>
        <p:txBody>
          <a:bodyPr/>
          <a:lstStyle>
            <a:lvl1pPr>
              <a:defRPr/>
            </a:lvl1pPr>
          </a:lstStyle>
          <a:p>
            <a:pPr>
              <a:defRPr/>
            </a:pPr>
            <a:fld id="{4CBA7627-6B44-6447-9F49-4DE1F8B2FA06}" type="datetime1">
              <a:rPr lang="en-US" altLang="en-US"/>
              <a:pPr>
                <a:defRPr/>
              </a:pPr>
              <a:t>11/5/22</a:t>
            </a:fld>
            <a:endParaRPr lang="en-US" altLang="en-US"/>
          </a:p>
        </p:txBody>
      </p:sp>
      <p:sp>
        <p:nvSpPr>
          <p:cNvPr id="8" name="Footer Placeholder 6">
            <a:extLst>
              <a:ext uri="{FF2B5EF4-FFF2-40B4-BE49-F238E27FC236}">
                <a16:creationId xmlns:a16="http://schemas.microsoft.com/office/drawing/2014/main" id="{675FBDC9-F372-A149-B662-F0A155A0200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7">
            <a:extLst>
              <a:ext uri="{FF2B5EF4-FFF2-40B4-BE49-F238E27FC236}">
                <a16:creationId xmlns:a16="http://schemas.microsoft.com/office/drawing/2014/main" id="{E7D58A7A-56F8-BE4A-B5E2-489BED10FCD6}"/>
              </a:ext>
            </a:extLst>
          </p:cNvPr>
          <p:cNvSpPr>
            <a:spLocks noGrp="1"/>
          </p:cNvSpPr>
          <p:nvPr>
            <p:ph type="sldNum" sz="quarter" idx="12"/>
          </p:nvPr>
        </p:nvSpPr>
        <p:spPr/>
        <p:txBody>
          <a:bodyPr/>
          <a:lstStyle>
            <a:lvl1pPr>
              <a:defRPr/>
            </a:lvl1pPr>
          </a:lstStyle>
          <a:p>
            <a:pPr>
              <a:defRPr/>
            </a:pPr>
            <a:fld id="{C0D1E75C-9A02-5847-902D-2A47F9531388}" type="slidenum">
              <a:rPr lang="en-US" altLang="en-US"/>
              <a:pPr>
                <a:defRPr/>
              </a:pPr>
              <a:t>‹#›</a:t>
            </a:fld>
            <a:endParaRPr lang="en-US" altLang="en-US"/>
          </a:p>
        </p:txBody>
      </p:sp>
    </p:spTree>
    <p:extLst>
      <p:ext uri="{BB962C8B-B14F-4D97-AF65-F5344CB8AC3E}">
        <p14:creationId xmlns:p14="http://schemas.microsoft.com/office/powerpoint/2010/main" val="31830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19C1037-69BF-CB45-A1E1-A351E496DCB7}"/>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8C97218F-5A30-C249-A8A5-2ECAB45AD0BF}"/>
              </a:ext>
            </a:extLst>
          </p:cNvPr>
          <p:cNvSpPr>
            <a:spLocks noGrp="1" noChangeArrowheads="1"/>
          </p:cNvSpPr>
          <p:nvPr>
            <p:ph type="sldNum" sz="quarter" idx="11"/>
          </p:nvPr>
        </p:nvSpPr>
        <p:spPr>
          <a:ln/>
        </p:spPr>
        <p:txBody>
          <a:bodyPr/>
          <a:lstStyle>
            <a:lvl1pPr>
              <a:defRPr/>
            </a:lvl1pPr>
          </a:lstStyle>
          <a:p>
            <a:pPr>
              <a:defRPr/>
            </a:pPr>
            <a:fld id="{CD74ABED-3E16-E84E-9604-A4A8FA7BA7DC}" type="slidenum">
              <a:rPr lang="en-US" altLang="en-US"/>
              <a:pPr>
                <a:defRPr/>
              </a:pPr>
              <a:t>‹#›</a:t>
            </a:fld>
            <a:endParaRPr lang="en-US" altLang="en-US"/>
          </a:p>
        </p:txBody>
      </p:sp>
    </p:spTree>
    <p:extLst>
      <p:ext uri="{BB962C8B-B14F-4D97-AF65-F5344CB8AC3E}">
        <p14:creationId xmlns:p14="http://schemas.microsoft.com/office/powerpoint/2010/main" val="28704481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1">
            <a:extLst>
              <a:ext uri="{FF2B5EF4-FFF2-40B4-BE49-F238E27FC236}">
                <a16:creationId xmlns:a16="http://schemas.microsoft.com/office/drawing/2014/main" id="{6A26B00A-232B-C747-8274-70D0BDF22417}"/>
              </a:ext>
            </a:extLst>
          </p:cNvPr>
          <p:cNvSpPr>
            <a:spLocks noGrp="1"/>
          </p:cNvSpPr>
          <p:nvPr>
            <p:ph type="dt" sz="half" idx="10"/>
          </p:nvPr>
        </p:nvSpPr>
        <p:spPr/>
        <p:txBody>
          <a:bodyPr/>
          <a:lstStyle>
            <a:lvl1pPr>
              <a:defRPr/>
            </a:lvl1pPr>
          </a:lstStyle>
          <a:p>
            <a:pPr>
              <a:defRPr/>
            </a:pPr>
            <a:fld id="{0EFCD87C-C64A-1D4B-84A1-51A208D403AF}" type="datetime1">
              <a:rPr lang="en-US" altLang="en-US"/>
              <a:pPr>
                <a:defRPr/>
              </a:pPr>
              <a:t>11/5/22</a:t>
            </a:fld>
            <a:endParaRPr lang="en-US" altLang="en-US"/>
          </a:p>
        </p:txBody>
      </p:sp>
      <p:sp>
        <p:nvSpPr>
          <p:cNvPr id="4" name="Footer Placeholder 6">
            <a:extLst>
              <a:ext uri="{FF2B5EF4-FFF2-40B4-BE49-F238E27FC236}">
                <a16:creationId xmlns:a16="http://schemas.microsoft.com/office/drawing/2014/main" id="{CD268113-5D9A-594C-9431-399E35F298E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7">
            <a:extLst>
              <a:ext uri="{FF2B5EF4-FFF2-40B4-BE49-F238E27FC236}">
                <a16:creationId xmlns:a16="http://schemas.microsoft.com/office/drawing/2014/main" id="{CDE35D5F-6F77-6B49-BB46-BD2165F55D4F}"/>
              </a:ext>
            </a:extLst>
          </p:cNvPr>
          <p:cNvSpPr>
            <a:spLocks noGrp="1"/>
          </p:cNvSpPr>
          <p:nvPr>
            <p:ph type="sldNum" sz="quarter" idx="12"/>
          </p:nvPr>
        </p:nvSpPr>
        <p:spPr/>
        <p:txBody>
          <a:bodyPr/>
          <a:lstStyle>
            <a:lvl1pPr>
              <a:defRPr/>
            </a:lvl1pPr>
          </a:lstStyle>
          <a:p>
            <a:pPr>
              <a:defRPr/>
            </a:pPr>
            <a:fld id="{B7BE3623-C154-BA49-83B6-5140FD361BFC}" type="slidenum">
              <a:rPr lang="en-US" altLang="en-US"/>
              <a:pPr>
                <a:defRPr/>
              </a:pPr>
              <a:t>‹#›</a:t>
            </a:fld>
            <a:endParaRPr lang="en-US" altLang="en-US"/>
          </a:p>
        </p:txBody>
      </p:sp>
    </p:spTree>
    <p:extLst>
      <p:ext uri="{BB962C8B-B14F-4D97-AF65-F5344CB8AC3E}">
        <p14:creationId xmlns:p14="http://schemas.microsoft.com/office/powerpoint/2010/main" val="27179102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5D5508C-5E14-0049-8573-70F136DE57A2}"/>
              </a:ext>
            </a:extLst>
          </p:cNvPr>
          <p:cNvSpPr>
            <a:spLocks noGrp="1"/>
          </p:cNvSpPr>
          <p:nvPr>
            <p:ph type="dt" sz="half" idx="10"/>
          </p:nvPr>
        </p:nvSpPr>
        <p:spPr/>
        <p:txBody>
          <a:bodyPr/>
          <a:lstStyle>
            <a:lvl1pPr>
              <a:defRPr/>
            </a:lvl1pPr>
          </a:lstStyle>
          <a:p>
            <a:pPr>
              <a:defRPr/>
            </a:pPr>
            <a:fld id="{44839FC7-43DD-1E41-8B59-A1EF3005D51D}" type="datetime1">
              <a:rPr lang="en-US" altLang="en-US"/>
              <a:pPr>
                <a:defRPr/>
              </a:pPr>
              <a:t>11/5/22</a:t>
            </a:fld>
            <a:endParaRPr lang="en-US" altLang="en-US"/>
          </a:p>
        </p:txBody>
      </p:sp>
      <p:sp>
        <p:nvSpPr>
          <p:cNvPr id="3" name="Footer Placeholder 5">
            <a:extLst>
              <a:ext uri="{FF2B5EF4-FFF2-40B4-BE49-F238E27FC236}">
                <a16:creationId xmlns:a16="http://schemas.microsoft.com/office/drawing/2014/main" id="{3DCFB623-1965-B64E-BD0C-02369443D23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6">
            <a:extLst>
              <a:ext uri="{FF2B5EF4-FFF2-40B4-BE49-F238E27FC236}">
                <a16:creationId xmlns:a16="http://schemas.microsoft.com/office/drawing/2014/main" id="{DC04BD00-0E6F-9C47-B0ED-839AFCD5131C}"/>
              </a:ext>
            </a:extLst>
          </p:cNvPr>
          <p:cNvSpPr>
            <a:spLocks noGrp="1"/>
          </p:cNvSpPr>
          <p:nvPr>
            <p:ph type="sldNum" sz="quarter" idx="12"/>
          </p:nvPr>
        </p:nvSpPr>
        <p:spPr/>
        <p:txBody>
          <a:bodyPr/>
          <a:lstStyle>
            <a:lvl1pPr>
              <a:defRPr/>
            </a:lvl1pPr>
          </a:lstStyle>
          <a:p>
            <a:pPr>
              <a:defRPr/>
            </a:pPr>
            <a:fld id="{EFF43A6F-C7DA-5E44-B3AF-6733FED4258C}" type="slidenum">
              <a:rPr lang="en-US" altLang="en-US"/>
              <a:pPr>
                <a:defRPr/>
              </a:pPr>
              <a:t>‹#›</a:t>
            </a:fld>
            <a:endParaRPr lang="en-US" altLang="en-US"/>
          </a:p>
        </p:txBody>
      </p:sp>
    </p:spTree>
    <p:extLst>
      <p:ext uri="{BB962C8B-B14F-4D97-AF65-F5344CB8AC3E}">
        <p14:creationId xmlns:p14="http://schemas.microsoft.com/office/powerpoint/2010/main" val="25648262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CB3B5A3-5768-B647-ADBF-28B4A06E4CA1}"/>
              </a:ext>
            </a:extLst>
          </p:cNvPr>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7">
            <a:extLst>
              <a:ext uri="{FF2B5EF4-FFF2-40B4-BE49-F238E27FC236}">
                <a16:creationId xmlns:a16="http://schemas.microsoft.com/office/drawing/2014/main" id="{CD840152-C64A-D144-AE7A-41E475DE6838}"/>
              </a:ext>
            </a:extLst>
          </p:cNvPr>
          <p:cNvSpPr>
            <a:spLocks noGrp="1"/>
          </p:cNvSpPr>
          <p:nvPr>
            <p:ph type="dt" sz="half" idx="10"/>
          </p:nvPr>
        </p:nvSpPr>
        <p:spPr/>
        <p:txBody>
          <a:bodyPr/>
          <a:lstStyle>
            <a:lvl1pPr>
              <a:defRPr/>
            </a:lvl1pPr>
          </a:lstStyle>
          <a:p>
            <a:pPr>
              <a:defRPr/>
            </a:pPr>
            <a:fld id="{DE1DD66A-510D-144F-B22B-751965B3F964}" type="datetime1">
              <a:rPr lang="en-US" altLang="en-US"/>
              <a:pPr>
                <a:defRPr/>
              </a:pPr>
              <a:t>11/5/22</a:t>
            </a:fld>
            <a:endParaRPr lang="en-US" altLang="en-US"/>
          </a:p>
        </p:txBody>
      </p:sp>
      <p:sp>
        <p:nvSpPr>
          <p:cNvPr id="7" name="Footer Placeholder 9">
            <a:extLst>
              <a:ext uri="{FF2B5EF4-FFF2-40B4-BE49-F238E27FC236}">
                <a16:creationId xmlns:a16="http://schemas.microsoft.com/office/drawing/2014/main" id="{43E30E6A-3009-BE49-B194-680E32FDDFF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Slide Number Placeholder 10">
            <a:extLst>
              <a:ext uri="{FF2B5EF4-FFF2-40B4-BE49-F238E27FC236}">
                <a16:creationId xmlns:a16="http://schemas.microsoft.com/office/drawing/2014/main" id="{3CD39DF1-55AC-0F4E-887C-960C4D1635EE}"/>
              </a:ext>
            </a:extLst>
          </p:cNvPr>
          <p:cNvSpPr>
            <a:spLocks noGrp="1"/>
          </p:cNvSpPr>
          <p:nvPr>
            <p:ph type="sldNum" sz="quarter" idx="12"/>
          </p:nvPr>
        </p:nvSpPr>
        <p:spPr/>
        <p:txBody>
          <a:bodyPr/>
          <a:lstStyle>
            <a:lvl1pPr>
              <a:defRPr/>
            </a:lvl1pPr>
          </a:lstStyle>
          <a:p>
            <a:pPr>
              <a:defRPr/>
            </a:pPr>
            <a:fld id="{3BD9DE0D-8130-5A45-8A70-376CA98479D8}" type="slidenum">
              <a:rPr lang="en-US" altLang="en-US"/>
              <a:pPr>
                <a:defRPr/>
              </a:pPr>
              <a:t>‹#›</a:t>
            </a:fld>
            <a:endParaRPr lang="en-US" altLang="en-US"/>
          </a:p>
        </p:txBody>
      </p:sp>
    </p:spTree>
    <p:extLst>
      <p:ext uri="{BB962C8B-B14F-4D97-AF65-F5344CB8AC3E}">
        <p14:creationId xmlns:p14="http://schemas.microsoft.com/office/powerpoint/2010/main" val="413506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rtlCol="0">
            <a:normAutofit/>
          </a:bodyPr>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7">
            <a:extLst>
              <a:ext uri="{FF2B5EF4-FFF2-40B4-BE49-F238E27FC236}">
                <a16:creationId xmlns:a16="http://schemas.microsoft.com/office/drawing/2014/main" id="{539A4703-5BA2-EB46-948C-BD93A3564647}"/>
              </a:ext>
            </a:extLst>
          </p:cNvPr>
          <p:cNvSpPr>
            <a:spLocks noGrp="1"/>
          </p:cNvSpPr>
          <p:nvPr>
            <p:ph type="dt" sz="half" idx="10"/>
          </p:nvPr>
        </p:nvSpPr>
        <p:spPr/>
        <p:txBody>
          <a:bodyPr/>
          <a:lstStyle>
            <a:lvl1pPr>
              <a:defRPr>
                <a:solidFill>
                  <a:srgbClr val="FFFFFF"/>
                </a:solidFill>
              </a:defRPr>
            </a:lvl1pPr>
          </a:lstStyle>
          <a:p>
            <a:pPr>
              <a:defRPr/>
            </a:pPr>
            <a:fld id="{233E997C-DFEB-304C-B432-A70CAFAB83FD}" type="datetime1">
              <a:rPr lang="en-US" altLang="en-US"/>
              <a:pPr>
                <a:defRPr/>
              </a:pPr>
              <a:t>11/5/22</a:t>
            </a:fld>
            <a:endParaRPr lang="en-US" altLang="en-US"/>
          </a:p>
        </p:txBody>
      </p:sp>
      <p:sp>
        <p:nvSpPr>
          <p:cNvPr id="6" name="Footer Placeholder 8">
            <a:extLst>
              <a:ext uri="{FF2B5EF4-FFF2-40B4-BE49-F238E27FC236}">
                <a16:creationId xmlns:a16="http://schemas.microsoft.com/office/drawing/2014/main" id="{6EB2D700-1CA1-2144-822D-110241EC609E}"/>
              </a:ext>
            </a:extLst>
          </p:cNvPr>
          <p:cNvSpPr>
            <a:spLocks noGrp="1"/>
          </p:cNvSpPr>
          <p:nvPr>
            <p:ph type="ftr" sz="quarter" idx="11"/>
          </p:nvPr>
        </p:nvSpPr>
        <p:spPr/>
        <p:txBody>
          <a:bodyPr/>
          <a:lstStyle>
            <a:lvl1pPr fontAlgn="base">
              <a:spcBef>
                <a:spcPct val="0"/>
              </a:spcBef>
              <a:spcAft>
                <a:spcPct val="0"/>
              </a:spcAft>
              <a:defRPr>
                <a:solidFill>
                  <a:prstClr val="white">
                    <a:alpha val="75000"/>
                  </a:prstClr>
                </a:solidFill>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EE6F440F-CEFA-514B-86B0-6C51F08180DB}"/>
              </a:ext>
            </a:extLst>
          </p:cNvPr>
          <p:cNvSpPr>
            <a:spLocks noGrp="1"/>
          </p:cNvSpPr>
          <p:nvPr>
            <p:ph type="sldNum" sz="quarter" idx="12"/>
          </p:nvPr>
        </p:nvSpPr>
        <p:spPr/>
        <p:txBody>
          <a:bodyPr/>
          <a:lstStyle>
            <a:lvl1pPr>
              <a:defRPr>
                <a:solidFill>
                  <a:srgbClr val="FFFFFF"/>
                </a:solidFill>
              </a:defRPr>
            </a:lvl1pPr>
          </a:lstStyle>
          <a:p>
            <a:pPr>
              <a:defRPr/>
            </a:pPr>
            <a:fld id="{6F68D1CE-FC8E-194F-BA06-5C6B63C37761}" type="slidenum">
              <a:rPr lang="en-US" altLang="en-US"/>
              <a:pPr>
                <a:defRPr/>
              </a:pPr>
              <a:t>‹#›</a:t>
            </a:fld>
            <a:endParaRPr lang="en-US" altLang="en-US"/>
          </a:p>
        </p:txBody>
      </p:sp>
    </p:spTree>
    <p:extLst>
      <p:ext uri="{BB962C8B-B14F-4D97-AF65-F5344CB8AC3E}">
        <p14:creationId xmlns:p14="http://schemas.microsoft.com/office/powerpoint/2010/main" val="4204307680"/>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07201BC7-BED0-D843-93DB-22A8617BD6C6}"/>
              </a:ext>
            </a:extLst>
          </p:cNvPr>
          <p:cNvSpPr>
            <a:spLocks noGrp="1"/>
          </p:cNvSpPr>
          <p:nvPr>
            <p:ph type="dt" sz="half" idx="10"/>
          </p:nvPr>
        </p:nvSpPr>
        <p:spPr/>
        <p:txBody>
          <a:bodyPr/>
          <a:lstStyle>
            <a:lvl1pPr>
              <a:defRPr/>
            </a:lvl1pPr>
          </a:lstStyle>
          <a:p>
            <a:pPr>
              <a:defRPr/>
            </a:pPr>
            <a:fld id="{44D920F0-FEB1-2541-A059-C3FC5BE0A1E7}" type="datetime1">
              <a:rPr lang="en-US" altLang="en-US"/>
              <a:pPr>
                <a:defRPr/>
              </a:pPr>
              <a:t>11/5/22</a:t>
            </a:fld>
            <a:endParaRPr lang="en-US" altLang="en-US"/>
          </a:p>
        </p:txBody>
      </p:sp>
      <p:sp>
        <p:nvSpPr>
          <p:cNvPr id="5" name="Footer Placeholder 7">
            <a:extLst>
              <a:ext uri="{FF2B5EF4-FFF2-40B4-BE49-F238E27FC236}">
                <a16:creationId xmlns:a16="http://schemas.microsoft.com/office/drawing/2014/main" id="{C49B5DAE-E24D-F744-8BAC-3CD662463F1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90CCC806-E2E1-C24D-A9B1-8C59BEADBEEC}"/>
              </a:ext>
            </a:extLst>
          </p:cNvPr>
          <p:cNvSpPr>
            <a:spLocks noGrp="1"/>
          </p:cNvSpPr>
          <p:nvPr>
            <p:ph type="sldNum" sz="quarter" idx="12"/>
          </p:nvPr>
        </p:nvSpPr>
        <p:spPr/>
        <p:txBody>
          <a:bodyPr/>
          <a:lstStyle>
            <a:lvl1pPr>
              <a:defRPr/>
            </a:lvl1pPr>
          </a:lstStyle>
          <a:p>
            <a:pPr>
              <a:defRPr/>
            </a:pPr>
            <a:fld id="{DA549200-EF1F-A641-8E2C-0A41573C3522}" type="slidenum">
              <a:rPr lang="en-US" altLang="en-US"/>
              <a:pPr>
                <a:defRPr/>
              </a:pPr>
              <a:t>‹#›</a:t>
            </a:fld>
            <a:endParaRPr lang="en-US" altLang="en-US"/>
          </a:p>
        </p:txBody>
      </p:sp>
    </p:spTree>
    <p:extLst>
      <p:ext uri="{BB962C8B-B14F-4D97-AF65-F5344CB8AC3E}">
        <p14:creationId xmlns:p14="http://schemas.microsoft.com/office/powerpoint/2010/main" val="19013247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45A432FC-B1FC-3743-A6E8-67271640A740}"/>
              </a:ext>
            </a:extLst>
          </p:cNvPr>
          <p:cNvSpPr>
            <a:spLocks noGrp="1"/>
          </p:cNvSpPr>
          <p:nvPr>
            <p:ph type="dt" sz="half" idx="10"/>
          </p:nvPr>
        </p:nvSpPr>
        <p:spPr/>
        <p:txBody>
          <a:bodyPr/>
          <a:lstStyle>
            <a:lvl1pPr>
              <a:defRPr/>
            </a:lvl1pPr>
          </a:lstStyle>
          <a:p>
            <a:pPr>
              <a:defRPr/>
            </a:pPr>
            <a:fld id="{13EBBAF8-A45C-F042-8FF1-CB0E04081067}" type="datetime1">
              <a:rPr lang="en-US" altLang="en-US"/>
              <a:pPr>
                <a:defRPr/>
              </a:pPr>
              <a:t>11/5/22</a:t>
            </a:fld>
            <a:endParaRPr lang="en-US" altLang="en-US"/>
          </a:p>
        </p:txBody>
      </p:sp>
      <p:sp>
        <p:nvSpPr>
          <p:cNvPr id="5" name="Footer Placeholder 7">
            <a:extLst>
              <a:ext uri="{FF2B5EF4-FFF2-40B4-BE49-F238E27FC236}">
                <a16:creationId xmlns:a16="http://schemas.microsoft.com/office/drawing/2014/main" id="{1E44A229-6EF5-AB47-ADF0-812C9506B1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5FDE0C0A-82C9-934C-AB08-5FC4E93A2F50}"/>
              </a:ext>
            </a:extLst>
          </p:cNvPr>
          <p:cNvSpPr>
            <a:spLocks noGrp="1"/>
          </p:cNvSpPr>
          <p:nvPr>
            <p:ph type="sldNum" sz="quarter" idx="12"/>
          </p:nvPr>
        </p:nvSpPr>
        <p:spPr/>
        <p:txBody>
          <a:bodyPr/>
          <a:lstStyle>
            <a:lvl1pPr>
              <a:defRPr/>
            </a:lvl1pPr>
          </a:lstStyle>
          <a:p>
            <a:pPr>
              <a:defRPr/>
            </a:pPr>
            <a:fld id="{0AC7CBC5-1D32-1A4F-8557-6B88EE5700AD}" type="slidenum">
              <a:rPr lang="en-US" altLang="en-US"/>
              <a:pPr>
                <a:defRPr/>
              </a:pPr>
              <a:t>‹#›</a:t>
            </a:fld>
            <a:endParaRPr lang="en-US" altLang="en-US"/>
          </a:p>
        </p:txBody>
      </p:sp>
    </p:spTree>
    <p:extLst>
      <p:ext uri="{BB962C8B-B14F-4D97-AF65-F5344CB8AC3E}">
        <p14:creationId xmlns:p14="http://schemas.microsoft.com/office/powerpoint/2010/main" val="40406020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B8C0AEDB-AE72-1C4B-98C5-DD8A57B0F74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3D172127-04AB-F14E-8A77-E25FA91BEEEF}"/>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239F5AA2-2F81-DE4D-857B-D03D37DA78D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9F099C6E-3884-6249-A62E-9F695C70B31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90B983E7-8083-6541-91E7-371C364A38E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7EE0FBDF-FEFA-9C4C-B8C1-AA83F67044BE}"/>
              </a:ext>
            </a:extLst>
          </p:cNvPr>
          <p:cNvSpPr>
            <a:spLocks noGrp="1" noChangeArrowheads="1"/>
          </p:cNvSpPr>
          <p:nvPr>
            <p:ph type="sldNum" sz="quarter" idx="12"/>
          </p:nvPr>
        </p:nvSpPr>
        <p:spPr/>
        <p:txBody>
          <a:bodyPr/>
          <a:lstStyle>
            <a:lvl1pPr>
              <a:defRPr sz="1200"/>
            </a:lvl1pPr>
          </a:lstStyle>
          <a:p>
            <a:pPr>
              <a:defRPr/>
            </a:pPr>
            <a:fld id="{DD28897F-2C7E-7F46-B69F-DE95DCD1C75F}" type="slidenum">
              <a:rPr lang="en-US" altLang="en-US"/>
              <a:pPr>
                <a:defRPr/>
              </a:pPr>
              <a:t>‹#›</a:t>
            </a:fld>
            <a:endParaRPr lang="en-US" altLang="en-US"/>
          </a:p>
        </p:txBody>
      </p:sp>
    </p:spTree>
    <p:extLst>
      <p:ext uri="{BB962C8B-B14F-4D97-AF65-F5344CB8AC3E}">
        <p14:creationId xmlns:p14="http://schemas.microsoft.com/office/powerpoint/2010/main" val="198352141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79652B2-5BA2-814B-9197-80813B25BC1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972B4512-5C9F-F24B-ACE5-FEA941FA37B6}"/>
              </a:ext>
            </a:extLst>
          </p:cNvPr>
          <p:cNvSpPr>
            <a:spLocks noGrp="1" noChangeArrowheads="1"/>
          </p:cNvSpPr>
          <p:nvPr>
            <p:ph type="sldNum" sz="quarter" idx="11"/>
          </p:nvPr>
        </p:nvSpPr>
        <p:spPr/>
        <p:txBody>
          <a:bodyPr/>
          <a:lstStyle>
            <a:lvl1pPr>
              <a:defRPr/>
            </a:lvl1pPr>
          </a:lstStyle>
          <a:p>
            <a:pPr>
              <a:defRPr/>
            </a:pPr>
            <a:fld id="{C9B264BD-5CF8-8847-9120-583B5D924A6F}" type="slidenum">
              <a:rPr lang="en-US" altLang="en-US"/>
              <a:pPr>
                <a:defRPr/>
              </a:pPr>
              <a:t>‹#›</a:t>
            </a:fld>
            <a:endParaRPr lang="en-US" altLang="en-US"/>
          </a:p>
        </p:txBody>
      </p:sp>
    </p:spTree>
    <p:extLst>
      <p:ext uri="{BB962C8B-B14F-4D97-AF65-F5344CB8AC3E}">
        <p14:creationId xmlns:p14="http://schemas.microsoft.com/office/powerpoint/2010/main" val="190321007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0C503F49-5E0A-6C4C-8707-2CDE1C016BB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D7EAE19-43CD-0149-9535-D4749EB05249}"/>
              </a:ext>
            </a:extLst>
          </p:cNvPr>
          <p:cNvSpPr>
            <a:spLocks noGrp="1" noChangeArrowheads="1"/>
          </p:cNvSpPr>
          <p:nvPr>
            <p:ph type="sldNum" sz="quarter" idx="11"/>
          </p:nvPr>
        </p:nvSpPr>
        <p:spPr/>
        <p:txBody>
          <a:bodyPr/>
          <a:lstStyle>
            <a:lvl1pPr>
              <a:defRPr/>
            </a:lvl1pPr>
          </a:lstStyle>
          <a:p>
            <a:pPr>
              <a:defRPr/>
            </a:pPr>
            <a:fld id="{55B4427A-0234-FF4A-B617-45AD81C0316B}" type="slidenum">
              <a:rPr lang="en-US" altLang="en-US"/>
              <a:pPr>
                <a:defRPr/>
              </a:pPr>
              <a:t>‹#›</a:t>
            </a:fld>
            <a:endParaRPr lang="en-US" altLang="en-US"/>
          </a:p>
        </p:txBody>
      </p:sp>
    </p:spTree>
    <p:extLst>
      <p:ext uri="{BB962C8B-B14F-4D97-AF65-F5344CB8AC3E}">
        <p14:creationId xmlns:p14="http://schemas.microsoft.com/office/powerpoint/2010/main" val="316987191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C81874D-6987-554F-A2A7-E1C4E088795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E6FDB72E-FF27-D348-8419-B96CBBA6934E}"/>
              </a:ext>
            </a:extLst>
          </p:cNvPr>
          <p:cNvSpPr>
            <a:spLocks noGrp="1" noChangeArrowheads="1"/>
          </p:cNvSpPr>
          <p:nvPr>
            <p:ph type="sldNum" sz="quarter" idx="11"/>
          </p:nvPr>
        </p:nvSpPr>
        <p:spPr/>
        <p:txBody>
          <a:bodyPr/>
          <a:lstStyle>
            <a:lvl1pPr>
              <a:defRPr/>
            </a:lvl1pPr>
          </a:lstStyle>
          <a:p>
            <a:pPr>
              <a:defRPr/>
            </a:pPr>
            <a:fld id="{CC412D68-2B8E-0F43-9524-393EB5278AD6}" type="slidenum">
              <a:rPr lang="en-US" altLang="en-US"/>
              <a:pPr>
                <a:defRPr/>
              </a:pPr>
              <a:t>‹#›</a:t>
            </a:fld>
            <a:endParaRPr lang="en-US" altLang="en-US"/>
          </a:p>
        </p:txBody>
      </p:sp>
    </p:spTree>
    <p:extLst>
      <p:ext uri="{BB962C8B-B14F-4D97-AF65-F5344CB8AC3E}">
        <p14:creationId xmlns:p14="http://schemas.microsoft.com/office/powerpoint/2010/main" val="156667962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86B3CF1-52B7-1B4E-AE7A-0549C7D0B2A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8E095FFB-C259-2E43-9A62-A1D62518E03B}"/>
              </a:ext>
            </a:extLst>
          </p:cNvPr>
          <p:cNvSpPr>
            <a:spLocks noGrp="1" noChangeArrowheads="1"/>
          </p:cNvSpPr>
          <p:nvPr>
            <p:ph type="sldNum" sz="quarter" idx="11"/>
          </p:nvPr>
        </p:nvSpPr>
        <p:spPr>
          <a:ln/>
        </p:spPr>
        <p:txBody>
          <a:bodyPr/>
          <a:lstStyle>
            <a:lvl1pPr>
              <a:defRPr/>
            </a:lvl1pPr>
          </a:lstStyle>
          <a:p>
            <a:pPr>
              <a:defRPr/>
            </a:pPr>
            <a:fld id="{CFD471CD-8D2F-4F45-9D79-5AC74AB2E20F}" type="slidenum">
              <a:rPr lang="en-US" altLang="en-US"/>
              <a:pPr>
                <a:defRPr/>
              </a:pPr>
              <a:t>‹#›</a:t>
            </a:fld>
            <a:endParaRPr lang="en-US" altLang="en-US"/>
          </a:p>
        </p:txBody>
      </p:sp>
    </p:spTree>
    <p:extLst>
      <p:ext uri="{BB962C8B-B14F-4D97-AF65-F5344CB8AC3E}">
        <p14:creationId xmlns:p14="http://schemas.microsoft.com/office/powerpoint/2010/main" val="597877878"/>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EFF74D33-B557-2D4A-8CA7-6C068BEA77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02B7CEDD-20B8-6243-B7DF-B621408F7A2A}"/>
              </a:ext>
            </a:extLst>
          </p:cNvPr>
          <p:cNvSpPr>
            <a:spLocks noGrp="1" noChangeArrowheads="1"/>
          </p:cNvSpPr>
          <p:nvPr>
            <p:ph type="sldNum" sz="quarter" idx="11"/>
          </p:nvPr>
        </p:nvSpPr>
        <p:spPr/>
        <p:txBody>
          <a:bodyPr/>
          <a:lstStyle>
            <a:lvl1pPr>
              <a:defRPr/>
            </a:lvl1pPr>
          </a:lstStyle>
          <a:p>
            <a:pPr>
              <a:defRPr/>
            </a:pPr>
            <a:fld id="{E0D7057D-8804-B74F-813A-684A2729AF5E}" type="slidenum">
              <a:rPr lang="en-US" altLang="en-US"/>
              <a:pPr>
                <a:defRPr/>
              </a:pPr>
              <a:t>‹#›</a:t>
            </a:fld>
            <a:endParaRPr lang="en-US" altLang="en-US"/>
          </a:p>
        </p:txBody>
      </p:sp>
    </p:spTree>
    <p:extLst>
      <p:ext uri="{BB962C8B-B14F-4D97-AF65-F5344CB8AC3E}">
        <p14:creationId xmlns:p14="http://schemas.microsoft.com/office/powerpoint/2010/main" val="2856699946"/>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D416F44-F624-5048-899C-99A0F4C7AEA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24B80B40-48F5-3949-AFFD-6910D6AD593F}"/>
              </a:ext>
            </a:extLst>
          </p:cNvPr>
          <p:cNvSpPr>
            <a:spLocks noGrp="1" noChangeArrowheads="1"/>
          </p:cNvSpPr>
          <p:nvPr>
            <p:ph type="sldNum" sz="quarter" idx="11"/>
          </p:nvPr>
        </p:nvSpPr>
        <p:spPr/>
        <p:txBody>
          <a:bodyPr/>
          <a:lstStyle>
            <a:lvl1pPr>
              <a:defRPr/>
            </a:lvl1pPr>
          </a:lstStyle>
          <a:p>
            <a:pPr>
              <a:defRPr/>
            </a:pPr>
            <a:fld id="{AA867CE6-8CAF-1443-BB87-1F9BBECD8B91}" type="slidenum">
              <a:rPr lang="en-US" altLang="en-US"/>
              <a:pPr>
                <a:defRPr/>
              </a:pPr>
              <a:t>‹#›</a:t>
            </a:fld>
            <a:endParaRPr lang="en-US" altLang="en-US"/>
          </a:p>
        </p:txBody>
      </p:sp>
    </p:spTree>
    <p:extLst>
      <p:ext uri="{BB962C8B-B14F-4D97-AF65-F5344CB8AC3E}">
        <p14:creationId xmlns:p14="http://schemas.microsoft.com/office/powerpoint/2010/main" val="2703781786"/>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4F10A0E4-55E1-E344-A9A7-514DF6DE64A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5CA045D6-205E-8C4F-BF45-111FB3A77250}"/>
              </a:ext>
            </a:extLst>
          </p:cNvPr>
          <p:cNvSpPr>
            <a:spLocks noGrp="1" noChangeArrowheads="1"/>
          </p:cNvSpPr>
          <p:nvPr>
            <p:ph type="sldNum" sz="quarter" idx="11"/>
          </p:nvPr>
        </p:nvSpPr>
        <p:spPr/>
        <p:txBody>
          <a:bodyPr/>
          <a:lstStyle>
            <a:lvl1pPr>
              <a:defRPr/>
            </a:lvl1pPr>
          </a:lstStyle>
          <a:p>
            <a:pPr>
              <a:defRPr/>
            </a:pPr>
            <a:fld id="{FF5F0CEF-1A2E-4B4E-94B7-F9B11A1657A4}" type="slidenum">
              <a:rPr lang="en-US" altLang="en-US"/>
              <a:pPr>
                <a:defRPr/>
              </a:pPr>
              <a:t>‹#›</a:t>
            </a:fld>
            <a:endParaRPr lang="en-US" altLang="en-US"/>
          </a:p>
        </p:txBody>
      </p:sp>
    </p:spTree>
    <p:extLst>
      <p:ext uri="{BB962C8B-B14F-4D97-AF65-F5344CB8AC3E}">
        <p14:creationId xmlns:p14="http://schemas.microsoft.com/office/powerpoint/2010/main" val="210188514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0245C159-7A18-D446-8CE9-9D889808189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843B3-C745-6747-AEDF-DB017023B88E}"/>
              </a:ext>
            </a:extLst>
          </p:cNvPr>
          <p:cNvSpPr>
            <a:spLocks noGrp="1" noChangeArrowheads="1"/>
          </p:cNvSpPr>
          <p:nvPr>
            <p:ph type="sldNum" sz="quarter" idx="11"/>
          </p:nvPr>
        </p:nvSpPr>
        <p:spPr/>
        <p:txBody>
          <a:bodyPr/>
          <a:lstStyle>
            <a:lvl1pPr>
              <a:defRPr/>
            </a:lvl1pPr>
          </a:lstStyle>
          <a:p>
            <a:pPr>
              <a:defRPr/>
            </a:pPr>
            <a:fld id="{62AB418C-E36B-F240-8932-8FB0F5F5958A}" type="slidenum">
              <a:rPr lang="en-US" altLang="en-US"/>
              <a:pPr>
                <a:defRPr/>
              </a:pPr>
              <a:t>‹#›</a:t>
            </a:fld>
            <a:endParaRPr lang="en-US" altLang="en-US"/>
          </a:p>
        </p:txBody>
      </p:sp>
    </p:spTree>
    <p:extLst>
      <p:ext uri="{BB962C8B-B14F-4D97-AF65-F5344CB8AC3E}">
        <p14:creationId xmlns:p14="http://schemas.microsoft.com/office/powerpoint/2010/main" val="66008409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F161BD4-BE84-8F4C-9366-F61686248C2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811B5C-E6B4-E142-A3B6-D8C754CE31BF}"/>
              </a:ext>
            </a:extLst>
          </p:cNvPr>
          <p:cNvSpPr>
            <a:spLocks noGrp="1" noChangeArrowheads="1"/>
          </p:cNvSpPr>
          <p:nvPr>
            <p:ph type="sldNum" sz="quarter" idx="11"/>
          </p:nvPr>
        </p:nvSpPr>
        <p:spPr/>
        <p:txBody>
          <a:bodyPr/>
          <a:lstStyle>
            <a:lvl1pPr>
              <a:defRPr/>
            </a:lvl1pPr>
          </a:lstStyle>
          <a:p>
            <a:pPr>
              <a:defRPr/>
            </a:pPr>
            <a:fld id="{7B90E76B-E272-4B47-B40C-ABE8AA31BA5F}" type="slidenum">
              <a:rPr lang="en-US" altLang="en-US"/>
              <a:pPr>
                <a:defRPr/>
              </a:pPr>
              <a:t>‹#›</a:t>
            </a:fld>
            <a:endParaRPr lang="en-US" altLang="en-US"/>
          </a:p>
        </p:txBody>
      </p:sp>
    </p:spTree>
    <p:extLst>
      <p:ext uri="{BB962C8B-B14F-4D97-AF65-F5344CB8AC3E}">
        <p14:creationId xmlns:p14="http://schemas.microsoft.com/office/powerpoint/2010/main" val="3590905351"/>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A125170-765C-1843-9206-97B56AC2920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C4D52BE-7BDA-3943-867D-4DCAC5A7CE10}"/>
              </a:ext>
            </a:extLst>
          </p:cNvPr>
          <p:cNvSpPr>
            <a:spLocks noGrp="1" noChangeArrowheads="1"/>
          </p:cNvSpPr>
          <p:nvPr>
            <p:ph type="sldNum" sz="quarter" idx="11"/>
          </p:nvPr>
        </p:nvSpPr>
        <p:spPr/>
        <p:txBody>
          <a:bodyPr/>
          <a:lstStyle>
            <a:lvl1pPr>
              <a:defRPr/>
            </a:lvl1pPr>
          </a:lstStyle>
          <a:p>
            <a:pPr>
              <a:defRPr/>
            </a:pPr>
            <a:fld id="{ABE7DE28-7A66-164E-95E7-450898FA5DE7}" type="slidenum">
              <a:rPr lang="en-US" altLang="en-US"/>
              <a:pPr>
                <a:defRPr/>
              </a:pPr>
              <a:t>‹#›</a:t>
            </a:fld>
            <a:endParaRPr lang="en-US" altLang="en-US"/>
          </a:p>
        </p:txBody>
      </p:sp>
    </p:spTree>
    <p:extLst>
      <p:ext uri="{BB962C8B-B14F-4D97-AF65-F5344CB8AC3E}">
        <p14:creationId xmlns:p14="http://schemas.microsoft.com/office/powerpoint/2010/main" val="3141523695"/>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C3415BA-4F86-7645-B96B-6D52B81FB16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95352D9-45D6-C143-B112-7757F6ECFD53}"/>
              </a:ext>
            </a:extLst>
          </p:cNvPr>
          <p:cNvSpPr>
            <a:spLocks noGrp="1" noChangeArrowheads="1"/>
          </p:cNvSpPr>
          <p:nvPr>
            <p:ph type="sldNum" sz="quarter" idx="11"/>
          </p:nvPr>
        </p:nvSpPr>
        <p:spPr/>
        <p:txBody>
          <a:bodyPr/>
          <a:lstStyle>
            <a:lvl1pPr>
              <a:defRPr/>
            </a:lvl1pPr>
          </a:lstStyle>
          <a:p>
            <a:pPr>
              <a:defRPr/>
            </a:pPr>
            <a:fld id="{D57576C8-4CB5-EB47-A907-7F94696BF5CF}" type="slidenum">
              <a:rPr lang="en-US" altLang="en-US"/>
              <a:pPr>
                <a:defRPr/>
              </a:pPr>
              <a:t>‹#›</a:t>
            </a:fld>
            <a:endParaRPr lang="en-US" altLang="en-US"/>
          </a:p>
        </p:txBody>
      </p:sp>
    </p:spTree>
    <p:extLst>
      <p:ext uri="{BB962C8B-B14F-4D97-AF65-F5344CB8AC3E}">
        <p14:creationId xmlns:p14="http://schemas.microsoft.com/office/powerpoint/2010/main" val="325287412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3AD25134-EA78-B244-BD5E-7B5D1163FC5A}"/>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1C4557B9-6B1E-2F4D-B6C2-B2A1DA603A4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F4B93D-BF22-A149-BABA-90115B5D13E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0DF3E3D-46D9-DB43-8730-C0994CEC1A83}"/>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621A4F04-3E3C-1847-A6F0-DE424E4F54A8}"/>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3AFBFE3F-2108-1444-A8AF-58789E512E92}"/>
              </a:ext>
            </a:extLst>
          </p:cNvPr>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6930F04B-11B6-5640-A1E4-882842C3BEC8}" type="slidenum">
              <a:rPr lang="en-US" altLang="en-US"/>
              <a:pPr>
                <a:defRPr/>
              </a:pPr>
              <a:t>‹#›</a:t>
            </a:fld>
            <a:endParaRPr lang="en-US" altLang="en-US"/>
          </a:p>
        </p:txBody>
      </p:sp>
    </p:spTree>
    <p:extLst>
      <p:ext uri="{BB962C8B-B14F-4D97-AF65-F5344CB8AC3E}">
        <p14:creationId xmlns:p14="http://schemas.microsoft.com/office/powerpoint/2010/main" val="12070021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4E2F54E-60B9-2F4F-89E6-30CBFA1ABA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67796C9-FBA3-3942-A3B6-53B40D25BA3D}"/>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3CF7A15-8D90-1445-BE37-F18227DCF408}" type="slidenum">
              <a:rPr lang="en-US" altLang="en-US"/>
              <a:pPr>
                <a:defRPr/>
              </a:pPr>
              <a:t>‹#›</a:t>
            </a:fld>
            <a:endParaRPr lang="en-US" altLang="en-US"/>
          </a:p>
        </p:txBody>
      </p:sp>
    </p:spTree>
    <p:extLst>
      <p:ext uri="{BB962C8B-B14F-4D97-AF65-F5344CB8AC3E}">
        <p14:creationId xmlns:p14="http://schemas.microsoft.com/office/powerpoint/2010/main" val="2396483160"/>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3FA9C44-8B01-8249-93D9-1383E87490C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BCEF2B4A-BAB8-3D4F-9B4C-D6A6221B395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DB02DC1-0A42-4A43-BE99-F4D1DC9EAA1C}" type="slidenum">
              <a:rPr lang="en-US" altLang="en-US"/>
              <a:pPr>
                <a:defRPr/>
              </a:pPr>
              <a:t>‹#›</a:t>
            </a:fld>
            <a:endParaRPr lang="en-US" altLang="en-US"/>
          </a:p>
        </p:txBody>
      </p:sp>
    </p:spTree>
    <p:extLst>
      <p:ext uri="{BB962C8B-B14F-4D97-AF65-F5344CB8AC3E}">
        <p14:creationId xmlns:p14="http://schemas.microsoft.com/office/powerpoint/2010/main" val="290793429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DF7DD1FF-752F-CF4C-8945-3B4238296D0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7513F226-2EB8-7844-A867-B8F2BD7B39AD}"/>
              </a:ext>
            </a:extLst>
          </p:cNvPr>
          <p:cNvSpPr>
            <a:spLocks noGrp="1" noChangeArrowheads="1"/>
          </p:cNvSpPr>
          <p:nvPr>
            <p:ph type="sldNum" sz="quarter" idx="11"/>
          </p:nvPr>
        </p:nvSpPr>
        <p:spPr>
          <a:ln/>
        </p:spPr>
        <p:txBody>
          <a:bodyPr/>
          <a:lstStyle>
            <a:lvl1pPr>
              <a:defRPr/>
            </a:lvl1pPr>
          </a:lstStyle>
          <a:p>
            <a:pPr>
              <a:defRPr/>
            </a:pPr>
            <a:fld id="{4DDC317A-7115-1447-A3EA-179600B564D0}" type="slidenum">
              <a:rPr lang="en-US" altLang="en-US"/>
              <a:pPr>
                <a:defRPr/>
              </a:pPr>
              <a:t>‹#›</a:t>
            </a:fld>
            <a:endParaRPr lang="en-US" altLang="en-US"/>
          </a:p>
        </p:txBody>
      </p:sp>
    </p:spTree>
    <p:extLst>
      <p:ext uri="{BB962C8B-B14F-4D97-AF65-F5344CB8AC3E}">
        <p14:creationId xmlns:p14="http://schemas.microsoft.com/office/powerpoint/2010/main" val="2988406497"/>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8627C71B-EDC2-1445-BBA8-64078224918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B958A16-5E9C-B445-AF57-EF5CDEBF3E0E}"/>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AB06FE8-1E6A-3342-8236-C414132BF53E}" type="slidenum">
              <a:rPr lang="en-US" altLang="en-US"/>
              <a:pPr>
                <a:defRPr/>
              </a:pPr>
              <a:t>‹#›</a:t>
            </a:fld>
            <a:endParaRPr lang="en-US" altLang="en-US"/>
          </a:p>
        </p:txBody>
      </p:sp>
    </p:spTree>
    <p:extLst>
      <p:ext uri="{BB962C8B-B14F-4D97-AF65-F5344CB8AC3E}">
        <p14:creationId xmlns:p14="http://schemas.microsoft.com/office/powerpoint/2010/main" val="405869626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02AFDBD5-081C-2C49-9625-F770FCBA5E4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15294AE6-4DF2-EC4B-9344-697D8BAF10CC}"/>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1B1B105-BE8E-8842-8E6D-0757A98AA255}" type="slidenum">
              <a:rPr lang="en-US" altLang="en-US"/>
              <a:pPr>
                <a:defRPr/>
              </a:pPr>
              <a:t>‹#›</a:t>
            </a:fld>
            <a:endParaRPr lang="en-US" altLang="en-US"/>
          </a:p>
        </p:txBody>
      </p:sp>
    </p:spTree>
    <p:extLst>
      <p:ext uri="{BB962C8B-B14F-4D97-AF65-F5344CB8AC3E}">
        <p14:creationId xmlns:p14="http://schemas.microsoft.com/office/powerpoint/2010/main" val="3155814230"/>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AC96CBF-A6DE-D046-A601-59A502E0642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3FDE946E-95D0-5A4C-B651-F48795EF13DF}"/>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4D70267-3EB3-DF44-AB1B-3C13678813A3}" type="slidenum">
              <a:rPr lang="en-US" altLang="en-US"/>
              <a:pPr>
                <a:defRPr/>
              </a:pPr>
              <a:t>‹#›</a:t>
            </a:fld>
            <a:endParaRPr lang="en-US" altLang="en-US"/>
          </a:p>
        </p:txBody>
      </p:sp>
    </p:spTree>
    <p:extLst>
      <p:ext uri="{BB962C8B-B14F-4D97-AF65-F5344CB8AC3E}">
        <p14:creationId xmlns:p14="http://schemas.microsoft.com/office/powerpoint/2010/main" val="3109322701"/>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E562540-E7C4-BB43-B566-144491F47A4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05215AC-8F39-1E47-9F14-BF4613727717}"/>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15B707F-67A4-DA42-816E-5DF13A099CC4}" type="slidenum">
              <a:rPr lang="en-US" altLang="en-US"/>
              <a:pPr>
                <a:defRPr/>
              </a:pPr>
              <a:t>‹#›</a:t>
            </a:fld>
            <a:endParaRPr lang="en-US" altLang="en-US"/>
          </a:p>
        </p:txBody>
      </p:sp>
    </p:spTree>
    <p:extLst>
      <p:ext uri="{BB962C8B-B14F-4D97-AF65-F5344CB8AC3E}">
        <p14:creationId xmlns:p14="http://schemas.microsoft.com/office/powerpoint/2010/main" val="3031278699"/>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DBDF044A-9556-3740-9960-C2B708761B6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D75F002-2226-814E-A0B5-493B26014BE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9815857-AD7B-954C-A805-6C7780519740}" type="slidenum">
              <a:rPr lang="en-US" altLang="en-US"/>
              <a:pPr>
                <a:defRPr/>
              </a:pPr>
              <a:t>‹#›</a:t>
            </a:fld>
            <a:endParaRPr lang="en-US" altLang="en-US"/>
          </a:p>
        </p:txBody>
      </p:sp>
    </p:spTree>
    <p:extLst>
      <p:ext uri="{BB962C8B-B14F-4D97-AF65-F5344CB8AC3E}">
        <p14:creationId xmlns:p14="http://schemas.microsoft.com/office/powerpoint/2010/main" val="123235361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B8C2278-83B5-F34A-A426-482F7D9975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745FE-DDF7-2949-AE24-A78FFF7D0B35}"/>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5385B63-ABF2-1946-97AC-B4A44E920B06}" type="slidenum">
              <a:rPr lang="en-US" altLang="en-US"/>
              <a:pPr>
                <a:defRPr/>
              </a:pPr>
              <a:t>‹#›</a:t>
            </a:fld>
            <a:endParaRPr lang="en-US" altLang="en-US"/>
          </a:p>
        </p:txBody>
      </p:sp>
    </p:spTree>
    <p:extLst>
      <p:ext uri="{BB962C8B-B14F-4D97-AF65-F5344CB8AC3E}">
        <p14:creationId xmlns:p14="http://schemas.microsoft.com/office/powerpoint/2010/main" val="1267262565"/>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C9978C-3A26-2240-85BB-98C2D44E24D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D6271E4-1979-1F4C-9E16-9D4FA0DB173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871C2D-B2AE-A446-B995-D8BF8ACD8CA2}" type="slidenum">
              <a:rPr lang="en-US" altLang="en-US"/>
              <a:pPr>
                <a:defRPr/>
              </a:pPr>
              <a:t>‹#›</a:t>
            </a:fld>
            <a:endParaRPr lang="en-US" altLang="en-US"/>
          </a:p>
        </p:txBody>
      </p:sp>
    </p:spTree>
    <p:extLst>
      <p:ext uri="{BB962C8B-B14F-4D97-AF65-F5344CB8AC3E}">
        <p14:creationId xmlns:p14="http://schemas.microsoft.com/office/powerpoint/2010/main" val="2554596388"/>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CACDB55-BD39-6349-B6F6-E9BA947B984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0A13895-9246-964F-A123-DC4E8E000A6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131645-0551-0E43-AA4A-B37F3BEF458B}" type="slidenum">
              <a:rPr lang="en-US" altLang="en-US"/>
              <a:pPr>
                <a:defRPr/>
              </a:pPr>
              <a:t>‹#›</a:t>
            </a:fld>
            <a:endParaRPr lang="en-US" altLang="en-US"/>
          </a:p>
        </p:txBody>
      </p:sp>
    </p:spTree>
    <p:extLst>
      <p:ext uri="{BB962C8B-B14F-4D97-AF65-F5344CB8AC3E}">
        <p14:creationId xmlns:p14="http://schemas.microsoft.com/office/powerpoint/2010/main" val="377026424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BB22F3D8-372A-7E4F-BAF0-2B62E16D72F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2538D10A-B20C-1F4A-A69F-0F0B507B6CBC}"/>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323C0A52-D6B6-4A4D-BD73-5955293DBD0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203D96CF-D2B5-284A-8A3B-88E2B14F16CA}"/>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ECE92EBB-E8F1-BB42-9972-9FC2F1E39DD3}"/>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D815D7EE-6875-8949-837F-2AE3A4F79FD4}"/>
              </a:ext>
            </a:extLst>
          </p:cNvPr>
          <p:cNvSpPr>
            <a:spLocks noGrp="1" noChangeArrowheads="1"/>
          </p:cNvSpPr>
          <p:nvPr>
            <p:ph type="sldNum" sz="quarter" idx="12"/>
          </p:nvPr>
        </p:nvSpPr>
        <p:spPr/>
        <p:txBody>
          <a:bodyPr/>
          <a:lstStyle>
            <a:lvl1pPr>
              <a:defRPr sz="1200"/>
            </a:lvl1pPr>
          </a:lstStyle>
          <a:p>
            <a:pPr>
              <a:defRPr/>
            </a:pPr>
            <a:fld id="{800691C5-9FA5-3F46-90A7-ED5D0D102BB3}" type="slidenum">
              <a:rPr lang="en-US" altLang="en-US"/>
              <a:pPr>
                <a:defRPr/>
              </a:pPr>
              <a:t>‹#›</a:t>
            </a:fld>
            <a:endParaRPr lang="en-US" altLang="en-US"/>
          </a:p>
        </p:txBody>
      </p:sp>
    </p:spTree>
    <p:extLst>
      <p:ext uri="{BB962C8B-B14F-4D97-AF65-F5344CB8AC3E}">
        <p14:creationId xmlns:p14="http://schemas.microsoft.com/office/powerpoint/2010/main" val="3262763628"/>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0D4116A-1656-924F-8339-968CDC00B50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92E4BB7-CF8F-934D-88CB-2C51D02F6495}"/>
              </a:ext>
            </a:extLst>
          </p:cNvPr>
          <p:cNvSpPr>
            <a:spLocks noGrp="1" noChangeArrowheads="1"/>
          </p:cNvSpPr>
          <p:nvPr>
            <p:ph type="sldNum" sz="quarter" idx="11"/>
          </p:nvPr>
        </p:nvSpPr>
        <p:spPr>
          <a:ln/>
        </p:spPr>
        <p:txBody>
          <a:bodyPr/>
          <a:lstStyle>
            <a:lvl1pPr>
              <a:defRPr/>
            </a:lvl1pPr>
          </a:lstStyle>
          <a:p>
            <a:pPr>
              <a:defRPr/>
            </a:pPr>
            <a:fld id="{8DE33320-76E4-0249-8CA9-3902D97168FA}" type="slidenum">
              <a:rPr lang="en-US" altLang="en-US"/>
              <a:pPr>
                <a:defRPr/>
              </a:pPr>
              <a:t>‹#›</a:t>
            </a:fld>
            <a:endParaRPr lang="en-US" altLang="en-US"/>
          </a:p>
        </p:txBody>
      </p:sp>
    </p:spTree>
    <p:extLst>
      <p:ext uri="{BB962C8B-B14F-4D97-AF65-F5344CB8AC3E}">
        <p14:creationId xmlns:p14="http://schemas.microsoft.com/office/powerpoint/2010/main" val="27801908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978A423-3D9F-894F-B5AD-E1A2D46BB9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97848F5F-7FA1-4047-92D1-DE982BEA3E23}"/>
              </a:ext>
            </a:extLst>
          </p:cNvPr>
          <p:cNvSpPr>
            <a:spLocks noGrp="1" noChangeArrowheads="1"/>
          </p:cNvSpPr>
          <p:nvPr>
            <p:ph type="sldNum" sz="quarter" idx="11"/>
          </p:nvPr>
        </p:nvSpPr>
        <p:spPr>
          <a:ln/>
        </p:spPr>
        <p:txBody>
          <a:bodyPr/>
          <a:lstStyle>
            <a:lvl1pPr>
              <a:defRPr/>
            </a:lvl1pPr>
          </a:lstStyle>
          <a:p>
            <a:pPr>
              <a:defRPr/>
            </a:pPr>
            <a:fld id="{D24479A0-53FE-6846-9177-9D957D5DB55D}" type="slidenum">
              <a:rPr lang="en-US" altLang="en-US"/>
              <a:pPr>
                <a:defRPr/>
              </a:pPr>
              <a:t>‹#›</a:t>
            </a:fld>
            <a:endParaRPr lang="en-US" altLang="en-US"/>
          </a:p>
        </p:txBody>
      </p:sp>
    </p:spTree>
    <p:extLst>
      <p:ext uri="{BB962C8B-B14F-4D97-AF65-F5344CB8AC3E}">
        <p14:creationId xmlns:p14="http://schemas.microsoft.com/office/powerpoint/2010/main" val="1821124980"/>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D009077-10AD-0947-8806-7D3C25918E6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A347429-32EA-F843-AE5C-FC1A699EBC2F}"/>
              </a:ext>
            </a:extLst>
          </p:cNvPr>
          <p:cNvSpPr>
            <a:spLocks noGrp="1" noChangeArrowheads="1"/>
          </p:cNvSpPr>
          <p:nvPr>
            <p:ph type="sldNum" sz="quarter" idx="11"/>
          </p:nvPr>
        </p:nvSpPr>
        <p:spPr>
          <a:ln/>
        </p:spPr>
        <p:txBody>
          <a:bodyPr/>
          <a:lstStyle>
            <a:lvl1pPr>
              <a:defRPr/>
            </a:lvl1pPr>
          </a:lstStyle>
          <a:p>
            <a:pPr>
              <a:defRPr/>
            </a:pPr>
            <a:fld id="{06FAB052-3664-BF4F-993F-29369860E1D8}" type="slidenum">
              <a:rPr lang="en-US" altLang="en-US"/>
              <a:pPr>
                <a:defRPr/>
              </a:pPr>
              <a:t>‹#›</a:t>
            </a:fld>
            <a:endParaRPr lang="en-US" altLang="en-US"/>
          </a:p>
        </p:txBody>
      </p:sp>
    </p:spTree>
    <p:extLst>
      <p:ext uri="{BB962C8B-B14F-4D97-AF65-F5344CB8AC3E}">
        <p14:creationId xmlns:p14="http://schemas.microsoft.com/office/powerpoint/2010/main" val="963723010"/>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4642810-0270-CB48-A1CA-24DCF4455E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31DA97B-4E00-DC4F-B7DB-18E15C434422}"/>
              </a:ext>
            </a:extLst>
          </p:cNvPr>
          <p:cNvSpPr>
            <a:spLocks noGrp="1" noChangeArrowheads="1"/>
          </p:cNvSpPr>
          <p:nvPr>
            <p:ph type="sldNum" sz="quarter" idx="11"/>
          </p:nvPr>
        </p:nvSpPr>
        <p:spPr>
          <a:ln/>
        </p:spPr>
        <p:txBody>
          <a:bodyPr/>
          <a:lstStyle>
            <a:lvl1pPr>
              <a:defRPr/>
            </a:lvl1pPr>
          </a:lstStyle>
          <a:p>
            <a:pPr>
              <a:defRPr/>
            </a:pPr>
            <a:fld id="{6C6EB4A5-7404-294B-999D-175F606D6201}" type="slidenum">
              <a:rPr lang="en-US" altLang="en-US"/>
              <a:pPr>
                <a:defRPr/>
              </a:pPr>
              <a:t>‹#›</a:t>
            </a:fld>
            <a:endParaRPr lang="en-US" altLang="en-US"/>
          </a:p>
        </p:txBody>
      </p:sp>
    </p:spTree>
    <p:extLst>
      <p:ext uri="{BB962C8B-B14F-4D97-AF65-F5344CB8AC3E}">
        <p14:creationId xmlns:p14="http://schemas.microsoft.com/office/powerpoint/2010/main" val="2295956067"/>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24BD8FCD-1BEB-6A42-B8B1-C39ED5BE27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91A21973-5A9E-154E-A49A-033DD08EB7E1}"/>
              </a:ext>
            </a:extLst>
          </p:cNvPr>
          <p:cNvSpPr>
            <a:spLocks noGrp="1" noChangeArrowheads="1"/>
          </p:cNvSpPr>
          <p:nvPr>
            <p:ph type="sldNum" sz="quarter" idx="11"/>
          </p:nvPr>
        </p:nvSpPr>
        <p:spPr>
          <a:ln/>
        </p:spPr>
        <p:txBody>
          <a:bodyPr/>
          <a:lstStyle>
            <a:lvl1pPr>
              <a:defRPr/>
            </a:lvl1pPr>
          </a:lstStyle>
          <a:p>
            <a:pPr>
              <a:defRPr/>
            </a:pPr>
            <a:fld id="{08A13A1E-7D24-2943-AA19-843CF9E69946}" type="slidenum">
              <a:rPr lang="en-US" altLang="en-US"/>
              <a:pPr>
                <a:defRPr/>
              </a:pPr>
              <a:t>‹#›</a:t>
            </a:fld>
            <a:endParaRPr lang="en-US" altLang="en-US"/>
          </a:p>
        </p:txBody>
      </p:sp>
    </p:spTree>
    <p:extLst>
      <p:ext uri="{BB962C8B-B14F-4D97-AF65-F5344CB8AC3E}">
        <p14:creationId xmlns:p14="http://schemas.microsoft.com/office/powerpoint/2010/main" val="22558978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DB659D62-F008-694B-A107-310AB43E4CD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866F093A-DC6C-3444-8F25-CDFB50F79EDF}"/>
              </a:ext>
            </a:extLst>
          </p:cNvPr>
          <p:cNvSpPr>
            <a:spLocks noGrp="1" noChangeArrowheads="1"/>
          </p:cNvSpPr>
          <p:nvPr>
            <p:ph type="sldNum" sz="quarter" idx="11"/>
          </p:nvPr>
        </p:nvSpPr>
        <p:spPr>
          <a:ln/>
        </p:spPr>
        <p:txBody>
          <a:bodyPr/>
          <a:lstStyle>
            <a:lvl1pPr>
              <a:defRPr/>
            </a:lvl1pPr>
          </a:lstStyle>
          <a:p>
            <a:pPr>
              <a:defRPr/>
            </a:pPr>
            <a:fld id="{3BD812E9-CA0A-8244-A046-0571FC545305}" type="slidenum">
              <a:rPr lang="en-US" altLang="en-US"/>
              <a:pPr>
                <a:defRPr/>
              </a:pPr>
              <a:t>‹#›</a:t>
            </a:fld>
            <a:endParaRPr lang="en-US" altLang="en-US"/>
          </a:p>
        </p:txBody>
      </p:sp>
    </p:spTree>
    <p:extLst>
      <p:ext uri="{BB962C8B-B14F-4D97-AF65-F5344CB8AC3E}">
        <p14:creationId xmlns:p14="http://schemas.microsoft.com/office/powerpoint/2010/main" val="1732224249"/>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96B94DE-149A-A84D-858F-4D5B428FA7A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24B1C692-591D-3346-8E1A-A19CC1BBF043}"/>
              </a:ext>
            </a:extLst>
          </p:cNvPr>
          <p:cNvSpPr>
            <a:spLocks noGrp="1" noChangeArrowheads="1"/>
          </p:cNvSpPr>
          <p:nvPr>
            <p:ph type="sldNum" sz="quarter" idx="11"/>
          </p:nvPr>
        </p:nvSpPr>
        <p:spPr>
          <a:ln/>
        </p:spPr>
        <p:txBody>
          <a:bodyPr/>
          <a:lstStyle>
            <a:lvl1pPr>
              <a:defRPr/>
            </a:lvl1pPr>
          </a:lstStyle>
          <a:p>
            <a:pPr>
              <a:defRPr/>
            </a:pPr>
            <a:fld id="{1D4001C4-BF5C-F640-BD99-70162C2025EC}" type="slidenum">
              <a:rPr lang="en-US" altLang="en-US"/>
              <a:pPr>
                <a:defRPr/>
              </a:pPr>
              <a:t>‹#›</a:t>
            </a:fld>
            <a:endParaRPr lang="en-US" altLang="en-US"/>
          </a:p>
        </p:txBody>
      </p:sp>
    </p:spTree>
    <p:extLst>
      <p:ext uri="{BB962C8B-B14F-4D97-AF65-F5344CB8AC3E}">
        <p14:creationId xmlns:p14="http://schemas.microsoft.com/office/powerpoint/2010/main" val="2634865588"/>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7690CA2F-7EF4-4D4B-B05E-9CD06D97C0C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3EF9E563-85B6-884B-A069-BAB01B87B7D8}"/>
              </a:ext>
            </a:extLst>
          </p:cNvPr>
          <p:cNvSpPr>
            <a:spLocks noGrp="1" noChangeArrowheads="1"/>
          </p:cNvSpPr>
          <p:nvPr>
            <p:ph type="sldNum" sz="quarter" idx="11"/>
          </p:nvPr>
        </p:nvSpPr>
        <p:spPr>
          <a:ln/>
        </p:spPr>
        <p:txBody>
          <a:bodyPr/>
          <a:lstStyle>
            <a:lvl1pPr>
              <a:defRPr/>
            </a:lvl1pPr>
          </a:lstStyle>
          <a:p>
            <a:pPr>
              <a:defRPr/>
            </a:pPr>
            <a:fld id="{7D3D0717-7499-9E44-845B-E851FCB16976}" type="slidenum">
              <a:rPr lang="en-US" altLang="en-US"/>
              <a:pPr>
                <a:defRPr/>
              </a:pPr>
              <a:t>‹#›</a:t>
            </a:fld>
            <a:endParaRPr lang="en-US" altLang="en-US"/>
          </a:p>
        </p:txBody>
      </p:sp>
    </p:spTree>
    <p:extLst>
      <p:ext uri="{BB962C8B-B14F-4D97-AF65-F5344CB8AC3E}">
        <p14:creationId xmlns:p14="http://schemas.microsoft.com/office/powerpoint/2010/main" val="851896401"/>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562426B-A5A0-F944-991E-0F589442A93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EBECD59-3F6D-0145-A9B5-5EE2DF859F8B}"/>
              </a:ext>
            </a:extLst>
          </p:cNvPr>
          <p:cNvSpPr>
            <a:spLocks noGrp="1" noChangeArrowheads="1"/>
          </p:cNvSpPr>
          <p:nvPr>
            <p:ph type="sldNum" sz="quarter" idx="11"/>
          </p:nvPr>
        </p:nvSpPr>
        <p:spPr>
          <a:ln/>
        </p:spPr>
        <p:txBody>
          <a:bodyPr/>
          <a:lstStyle>
            <a:lvl1pPr>
              <a:defRPr/>
            </a:lvl1pPr>
          </a:lstStyle>
          <a:p>
            <a:pPr>
              <a:defRPr/>
            </a:pPr>
            <a:fld id="{25E9139E-1132-E74D-AAEB-A81F8150B18F}" type="slidenum">
              <a:rPr lang="en-US" altLang="en-US"/>
              <a:pPr>
                <a:defRPr/>
              </a:pPr>
              <a:t>‹#›</a:t>
            </a:fld>
            <a:endParaRPr lang="en-US" altLang="en-US"/>
          </a:p>
        </p:txBody>
      </p:sp>
    </p:spTree>
    <p:extLst>
      <p:ext uri="{BB962C8B-B14F-4D97-AF65-F5344CB8AC3E}">
        <p14:creationId xmlns:p14="http://schemas.microsoft.com/office/powerpoint/2010/main" val="1802245188"/>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B00FC4D-28B2-774A-BDF5-CB3A5D1E70E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BDB0E60-2A7B-1B44-BB6D-97BF3A139C97}"/>
              </a:ext>
            </a:extLst>
          </p:cNvPr>
          <p:cNvSpPr>
            <a:spLocks noGrp="1" noChangeArrowheads="1"/>
          </p:cNvSpPr>
          <p:nvPr>
            <p:ph type="sldNum" sz="quarter" idx="11"/>
          </p:nvPr>
        </p:nvSpPr>
        <p:spPr>
          <a:ln/>
        </p:spPr>
        <p:txBody>
          <a:bodyPr/>
          <a:lstStyle>
            <a:lvl1pPr>
              <a:defRPr/>
            </a:lvl1pPr>
          </a:lstStyle>
          <a:p>
            <a:pPr>
              <a:defRPr/>
            </a:pPr>
            <a:fld id="{FC5C9412-F662-064D-BEDC-D33A60B08A72}" type="slidenum">
              <a:rPr lang="en-US" altLang="en-US"/>
              <a:pPr>
                <a:defRPr/>
              </a:pPr>
              <a:t>‹#›</a:t>
            </a:fld>
            <a:endParaRPr lang="en-US" altLang="en-US"/>
          </a:p>
        </p:txBody>
      </p:sp>
    </p:spTree>
    <p:extLst>
      <p:ext uri="{BB962C8B-B14F-4D97-AF65-F5344CB8AC3E}">
        <p14:creationId xmlns:p14="http://schemas.microsoft.com/office/powerpoint/2010/main" val="3471760168"/>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0E3EA30-DFF3-9C4B-9691-5C9AAB88EB4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B2EE262-3A13-4443-80B8-614C7A4B25F7}"/>
              </a:ext>
            </a:extLst>
          </p:cNvPr>
          <p:cNvSpPr>
            <a:spLocks noGrp="1" noChangeArrowheads="1"/>
          </p:cNvSpPr>
          <p:nvPr>
            <p:ph type="sldNum" sz="quarter" idx="11"/>
          </p:nvPr>
        </p:nvSpPr>
        <p:spPr>
          <a:ln/>
        </p:spPr>
        <p:txBody>
          <a:bodyPr/>
          <a:lstStyle>
            <a:lvl1pPr>
              <a:defRPr/>
            </a:lvl1pPr>
          </a:lstStyle>
          <a:p>
            <a:pPr>
              <a:defRPr/>
            </a:pPr>
            <a:fld id="{C5970A1F-36EE-AC4A-B790-1CFE7EECDED3}" type="slidenum">
              <a:rPr lang="en-US" altLang="en-US"/>
              <a:pPr>
                <a:defRPr/>
              </a:pPr>
              <a:t>‹#›</a:t>
            </a:fld>
            <a:endParaRPr lang="en-US" altLang="en-US"/>
          </a:p>
        </p:txBody>
      </p:sp>
    </p:spTree>
    <p:extLst>
      <p:ext uri="{BB962C8B-B14F-4D97-AF65-F5344CB8AC3E}">
        <p14:creationId xmlns:p14="http://schemas.microsoft.com/office/powerpoint/2010/main" val="3425264658"/>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A476F68-C964-6F4C-B323-CADD64DDE3D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F4A41114-0EC5-4244-A8AE-388F27C49018}"/>
              </a:ext>
            </a:extLst>
          </p:cNvPr>
          <p:cNvSpPr>
            <a:spLocks noGrp="1" noChangeArrowheads="1"/>
          </p:cNvSpPr>
          <p:nvPr>
            <p:ph type="sldNum" sz="quarter" idx="11"/>
          </p:nvPr>
        </p:nvSpPr>
        <p:spPr>
          <a:ln/>
        </p:spPr>
        <p:txBody>
          <a:bodyPr/>
          <a:lstStyle>
            <a:lvl1pPr>
              <a:defRPr/>
            </a:lvl1pPr>
          </a:lstStyle>
          <a:p>
            <a:pPr>
              <a:defRPr/>
            </a:pPr>
            <a:fld id="{C811C9BF-9555-1749-A87B-CA7C52D013D0}" type="slidenum">
              <a:rPr lang="en-US" altLang="en-US"/>
              <a:pPr>
                <a:defRPr/>
              </a:pPr>
              <a:t>‹#›</a:t>
            </a:fld>
            <a:endParaRPr lang="en-US" altLang="en-US"/>
          </a:p>
        </p:txBody>
      </p:sp>
    </p:spTree>
    <p:extLst>
      <p:ext uri="{BB962C8B-B14F-4D97-AF65-F5344CB8AC3E}">
        <p14:creationId xmlns:p14="http://schemas.microsoft.com/office/powerpoint/2010/main" val="144375484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5FE7A5D5-3B98-3B4A-91BA-CD8ED2A5A91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6EFE7942-9EC5-AF40-968B-2407967B19D4}"/>
              </a:ext>
            </a:extLst>
          </p:cNvPr>
          <p:cNvSpPr>
            <a:spLocks noGrp="1" noChangeArrowheads="1"/>
          </p:cNvSpPr>
          <p:nvPr>
            <p:ph type="sldNum" sz="quarter" idx="11"/>
          </p:nvPr>
        </p:nvSpPr>
        <p:spPr>
          <a:ln/>
        </p:spPr>
        <p:txBody>
          <a:bodyPr/>
          <a:lstStyle>
            <a:lvl1pPr>
              <a:defRPr/>
            </a:lvl1pPr>
          </a:lstStyle>
          <a:p>
            <a:pPr>
              <a:defRPr/>
            </a:pPr>
            <a:fld id="{2BE9CDE0-5DCD-7B46-AA26-4594E19FFC96}" type="slidenum">
              <a:rPr lang="en-US" altLang="en-US"/>
              <a:pPr>
                <a:defRPr/>
              </a:pPr>
              <a:t>‹#›</a:t>
            </a:fld>
            <a:endParaRPr lang="en-US" altLang="en-US"/>
          </a:p>
        </p:txBody>
      </p:sp>
    </p:spTree>
    <p:extLst>
      <p:ext uri="{BB962C8B-B14F-4D97-AF65-F5344CB8AC3E}">
        <p14:creationId xmlns:p14="http://schemas.microsoft.com/office/powerpoint/2010/main" val="20653652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213207847"/>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1232136295"/>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3987259404"/>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1232378915"/>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3353631975"/>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1227343161"/>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921799603"/>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1200208442"/>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4093668476"/>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132632120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36AB2A2-A4A5-5347-AAE3-FADA1FF8F550}"/>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16606DB9-E3E9-1843-B9B4-2362ED0179D4}"/>
              </a:ext>
            </a:extLst>
          </p:cNvPr>
          <p:cNvSpPr>
            <a:spLocks noGrp="1" noChangeArrowheads="1"/>
          </p:cNvSpPr>
          <p:nvPr>
            <p:ph type="sldNum" sz="quarter" idx="11"/>
          </p:nvPr>
        </p:nvSpPr>
        <p:spPr>
          <a:ln/>
        </p:spPr>
        <p:txBody>
          <a:bodyPr/>
          <a:lstStyle>
            <a:lvl1pPr>
              <a:defRPr/>
            </a:lvl1pPr>
          </a:lstStyle>
          <a:p>
            <a:pPr>
              <a:defRPr/>
            </a:pPr>
            <a:fld id="{F19B7584-59C6-714F-BE89-0E36189F2848}" type="slidenum">
              <a:rPr lang="en-US" altLang="en-US"/>
              <a:pPr>
                <a:defRPr/>
              </a:pPr>
              <a:t>‹#›</a:t>
            </a:fld>
            <a:endParaRPr lang="en-US" altLang="en-US"/>
          </a:p>
        </p:txBody>
      </p:sp>
    </p:spTree>
    <p:extLst>
      <p:ext uri="{BB962C8B-B14F-4D97-AF65-F5344CB8AC3E}">
        <p14:creationId xmlns:p14="http://schemas.microsoft.com/office/powerpoint/2010/main" val="4102012300"/>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410180403"/>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172334251"/>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2482404959"/>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1501348404"/>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2396358040"/>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2566274157"/>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814173438"/>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727797085"/>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2651697845"/>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59820172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F4482DE-19EA-F743-8B0C-AF1B284B229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03AB263-31E2-B64E-A81F-2C5639871A78}"/>
              </a:ext>
            </a:extLst>
          </p:cNvPr>
          <p:cNvSpPr>
            <a:spLocks noGrp="1" noChangeArrowheads="1"/>
          </p:cNvSpPr>
          <p:nvPr>
            <p:ph type="sldNum" sz="quarter" idx="11"/>
          </p:nvPr>
        </p:nvSpPr>
        <p:spPr>
          <a:ln/>
        </p:spPr>
        <p:txBody>
          <a:bodyPr/>
          <a:lstStyle>
            <a:lvl1pPr>
              <a:defRPr/>
            </a:lvl1pPr>
          </a:lstStyle>
          <a:p>
            <a:pPr>
              <a:defRPr/>
            </a:pPr>
            <a:fld id="{B6325E77-4C52-7848-99F4-1877F0C588B2}" type="slidenum">
              <a:rPr lang="en-US" altLang="en-US"/>
              <a:pPr>
                <a:defRPr/>
              </a:pPr>
              <a:t>‹#›</a:t>
            </a:fld>
            <a:endParaRPr lang="en-US" altLang="en-US"/>
          </a:p>
        </p:txBody>
      </p:sp>
    </p:spTree>
    <p:extLst>
      <p:ext uri="{BB962C8B-B14F-4D97-AF65-F5344CB8AC3E}">
        <p14:creationId xmlns:p14="http://schemas.microsoft.com/office/powerpoint/2010/main" val="386922323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1793910160"/>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3585655577"/>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97731018"/>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7865251"/>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9905521"/>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4948639"/>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81126672"/>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2078194"/>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5448424"/>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820196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theme" Target="../theme/theme1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heme" Target="../theme/theme11.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127.xml"/><Relationship Id="rId1" Type="http://schemas.openxmlformats.org/officeDocument/2006/relationships/slideLayout" Target="../slideLayouts/slideLayout12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5.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theme" Target="../theme/theme13.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5" Type="http://schemas.openxmlformats.org/officeDocument/2006/relationships/slideLayout" Target="../slideLayouts/slideLayout132.xml"/><Relationship Id="rId10" Type="http://schemas.openxmlformats.org/officeDocument/2006/relationships/slideLayout" Target="../slideLayouts/slideLayout137.xml"/><Relationship Id="rId4" Type="http://schemas.openxmlformats.org/officeDocument/2006/relationships/slideLayout" Target="../slideLayouts/slideLayout131.xml"/><Relationship Id="rId9" Type="http://schemas.openxmlformats.org/officeDocument/2006/relationships/slideLayout" Target="../slideLayouts/slideLayout136.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6.xml"/><Relationship Id="rId13" Type="http://schemas.openxmlformats.org/officeDocument/2006/relationships/slideLayout" Target="../slideLayouts/slideLayout151.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slideLayout" Target="../slideLayouts/slideLayout150.xml"/><Relationship Id="rId2" Type="http://schemas.openxmlformats.org/officeDocument/2006/relationships/slideLayout" Target="../slideLayouts/slideLayout140.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5" Type="http://schemas.openxmlformats.org/officeDocument/2006/relationships/theme" Target="../theme/theme14.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 Id="rId14"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0.xml"/><Relationship Id="rId13" Type="http://schemas.openxmlformats.org/officeDocument/2006/relationships/theme" Target="../theme/theme15.xml"/><Relationship Id="rId3" Type="http://schemas.openxmlformats.org/officeDocument/2006/relationships/slideLayout" Target="../slideLayouts/slideLayout155.xml"/><Relationship Id="rId7" Type="http://schemas.openxmlformats.org/officeDocument/2006/relationships/slideLayout" Target="../slideLayouts/slideLayout159.xml"/><Relationship Id="rId12" Type="http://schemas.openxmlformats.org/officeDocument/2006/relationships/slideLayout" Target="../slideLayouts/slideLayout164.xml"/><Relationship Id="rId2" Type="http://schemas.openxmlformats.org/officeDocument/2006/relationships/slideLayout" Target="../slideLayouts/slideLayout154.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slideLayout" Target="../slideLayouts/slideLayout163.xml"/><Relationship Id="rId5" Type="http://schemas.openxmlformats.org/officeDocument/2006/relationships/slideLayout" Target="../slideLayouts/slideLayout157.xml"/><Relationship Id="rId10" Type="http://schemas.openxmlformats.org/officeDocument/2006/relationships/slideLayout" Target="../slideLayouts/slideLayout162.xml"/><Relationship Id="rId4" Type="http://schemas.openxmlformats.org/officeDocument/2006/relationships/slideLayout" Target="../slideLayouts/slideLayout156.xml"/><Relationship Id="rId9" Type="http://schemas.openxmlformats.org/officeDocument/2006/relationships/slideLayout" Target="../slideLayouts/slideLayout16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1.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1.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1.pn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92C6B81F-42E3-BA45-9AF8-76399543A613}"/>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493C66BC-7CB9-274E-A6C9-B92762DA9C02}"/>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A501E58F-3A9C-DD48-B289-923861D1A915}"/>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71BD1387-A05D-394B-B8F4-FF02837F724C}"/>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8D774979-90F4-4840-9857-53A7B1F74FA1}" type="slidenum">
              <a:rPr lang="en-US" altLang="en-US"/>
              <a:pPr>
                <a:defRPr/>
              </a:pPr>
              <a:t>‹#›</a:t>
            </a:fld>
            <a:endParaRPr lang="en-US" altLang="en-US"/>
          </a:p>
        </p:txBody>
      </p:sp>
      <p:sp>
        <p:nvSpPr>
          <p:cNvPr id="14342" name="Line 1032">
            <a:extLst>
              <a:ext uri="{FF2B5EF4-FFF2-40B4-BE49-F238E27FC236}">
                <a16:creationId xmlns:a16="http://schemas.microsoft.com/office/drawing/2014/main" id="{6F68501F-FFFE-D945-94C6-E836699281FA}"/>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Line 1033">
            <a:extLst>
              <a:ext uri="{FF2B5EF4-FFF2-40B4-BE49-F238E27FC236}">
                <a16:creationId xmlns:a16="http://schemas.microsoft.com/office/drawing/2014/main" id="{22DE2E1B-F139-C24D-B148-F753FB6E4681}"/>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4344" name="Picture 7" descr="safari.png">
            <a:extLst>
              <a:ext uri="{FF2B5EF4-FFF2-40B4-BE49-F238E27FC236}">
                <a16:creationId xmlns:a16="http://schemas.microsoft.com/office/drawing/2014/main" id="{BC64FB04-0B55-5F44-8D26-EFDD28FAA228}"/>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2" r:id="rId1"/>
    <p:sldLayoutId id="2147485224" r:id="rId2"/>
    <p:sldLayoutId id="2147485225" r:id="rId3"/>
    <p:sldLayoutId id="2147485226" r:id="rId4"/>
    <p:sldLayoutId id="2147485227" r:id="rId5"/>
    <p:sldLayoutId id="2147485228" r:id="rId6"/>
    <p:sldLayoutId id="2147485229" r:id="rId7"/>
    <p:sldLayoutId id="2147485230" r:id="rId8"/>
    <p:sldLayoutId id="2147485231" r:id="rId9"/>
    <p:sldLayoutId id="2147485232" r:id="rId10"/>
    <p:sldLayoutId id="2147485233" r:id="rId11"/>
    <p:sldLayoutId id="2147485234"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endParaRPr lang="en-US">
              <a:solidFill>
                <a:srgbClr val="000000"/>
              </a:solidFill>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564398526"/>
      </p:ext>
    </p:extLst>
  </p:cSld>
  <p:clrMap bg1="lt1" tx1="dk1" bg2="lt2" tx2="dk2" accent1="accent1" accent2="accent2" accent3="accent3" accent4="accent4" accent5="accent5" accent6="accent6" hlink="hlink" folHlink="folHlink"/>
  <p:sldLayoutIdLst>
    <p:sldLayoutId id="2147485594" r:id="rId1"/>
    <p:sldLayoutId id="2147485595" r:id="rId2"/>
    <p:sldLayoutId id="2147485596" r:id="rId3"/>
    <p:sldLayoutId id="2147485597" r:id="rId4"/>
    <p:sldLayoutId id="2147485598" r:id="rId5"/>
    <p:sldLayoutId id="2147485599" r:id="rId6"/>
    <p:sldLayoutId id="2147485600" r:id="rId7"/>
    <p:sldLayoutId id="2147485601" r:id="rId8"/>
    <p:sldLayoutId id="2147485602" r:id="rId9"/>
    <p:sldLayoutId id="2147485603" r:id="rId10"/>
    <p:sldLayoutId id="2147485604" r:id="rId11"/>
    <p:sldLayoutId id="214748560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Tree>
    <p:extLst>
      <p:ext uri="{BB962C8B-B14F-4D97-AF65-F5344CB8AC3E}">
        <p14:creationId xmlns:p14="http://schemas.microsoft.com/office/powerpoint/2010/main" val="868458333"/>
      </p:ext>
    </p:extLst>
  </p:cSld>
  <p:clrMap bg1="lt1" tx1="dk1" bg2="lt2" tx2="dk2" accent1="accent1" accent2="accent2" accent3="accent3" accent4="accent4" accent5="accent5" accent6="accent6" hlink="hlink" folHlink="folHlink"/>
  <p:sldLayoutIdLst>
    <p:sldLayoutId id="2147485620" r:id="rId1"/>
    <p:sldLayoutId id="2147485621" r:id="rId2"/>
    <p:sldLayoutId id="2147485622" r:id="rId3"/>
    <p:sldLayoutId id="2147485623" r:id="rId4"/>
    <p:sldLayoutId id="2147485624" r:id="rId5"/>
    <p:sldLayoutId id="2147485625" r:id="rId6"/>
    <p:sldLayoutId id="2147485626" r:id="rId7"/>
    <p:sldLayoutId id="2147485627" r:id="rId8"/>
    <p:sldLayoutId id="2147485628" r:id="rId9"/>
    <p:sldLayoutId id="2147485629" r:id="rId10"/>
    <p:sldLayoutId id="214748563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2"/>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3883CA-0B62-DB46-9CBE-B5DC6D4673F1}" type="datetimeFigureOut">
              <a:rPr lang="en-US" smtClean="0"/>
              <a:t>11/5/22</a:t>
            </a:fld>
            <a:endParaRPr lang="en-US"/>
          </a:p>
        </p:txBody>
      </p:sp>
      <p:sp>
        <p:nvSpPr>
          <p:cNvPr id="5" name="Footer Placeholder 4"/>
          <p:cNvSpPr>
            <a:spLocks noGrp="1"/>
          </p:cNvSpPr>
          <p:nvPr>
            <p:ph type="ftr" sz="quarter" idx="3"/>
          </p:nvPr>
        </p:nvSpPr>
        <p:spPr>
          <a:xfrm>
            <a:off x="3028950" y="6356352"/>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2"/>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9D53D-D438-2342-97DF-4908BDD5F974}" type="slidenum">
              <a:rPr lang="en-US" smtClean="0"/>
              <a:t>‹#›</a:t>
            </a:fld>
            <a:endParaRPr lang="en-US"/>
          </a:p>
        </p:txBody>
      </p:sp>
    </p:spTree>
    <p:extLst>
      <p:ext uri="{BB962C8B-B14F-4D97-AF65-F5344CB8AC3E}">
        <p14:creationId xmlns:p14="http://schemas.microsoft.com/office/powerpoint/2010/main" val="2906423291"/>
      </p:ext>
    </p:extLst>
  </p:cSld>
  <p:clrMap bg1="lt1" tx1="dk1" bg2="lt2" tx2="dk2" accent1="accent1" accent2="accent2" accent3="accent3" accent4="accent4" accent5="accent5" accent6="accent6" hlink="hlink" folHlink="folHlink"/>
  <p:sldLayoutIdLst>
    <p:sldLayoutId id="2147485632" r:id="rId1"/>
    <p:sldLayoutId id="2147485633" r:id="rId2"/>
  </p:sldLayoutIdLst>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0"/>
            <a:ext cx="8610600" cy="90872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1856776534"/>
      </p:ext>
    </p:extLst>
  </p:cSld>
  <p:clrMap bg1="lt1" tx1="dk1" bg2="lt2" tx2="dk2" accent1="accent1" accent2="accent2" accent3="accent3" accent4="accent4" accent5="accent5" accent6="accent6" hlink="hlink" folHlink="folHlink"/>
  <p:sldLayoutIdLst>
    <p:sldLayoutId id="2147485635" r:id="rId1"/>
    <p:sldLayoutId id="2147485636" r:id="rId2"/>
    <p:sldLayoutId id="2147485637" r:id="rId3"/>
    <p:sldLayoutId id="2147485638" r:id="rId4"/>
    <p:sldLayoutId id="2147485639" r:id="rId5"/>
    <p:sldLayoutId id="2147485640" r:id="rId6"/>
    <p:sldLayoutId id="2147485641" r:id="rId7"/>
    <p:sldLayoutId id="2147485642" r:id="rId8"/>
    <p:sldLayoutId id="2147485643" r:id="rId9"/>
    <p:sldLayoutId id="2147485644" r:id="rId10"/>
    <p:sldLayoutId id="214748564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0AC9020A-D492-D64F-B5D8-C96017808D84}"/>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36DAF701-8EF2-B34A-9E85-188203F929E0}"/>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A5ED44BB-0781-B444-90A4-103F3CA3BB47}"/>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5AF72E21-8C3D-E443-B6C4-73EBA94CE1F2}"/>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panose="02020404030301010803" pitchFamily="18" charset="0"/>
                <a:cs typeface="Arial" panose="020B0604020202020204" pitchFamily="34" charset="0"/>
              </a:defRPr>
            </a:lvl1pPr>
          </a:lstStyle>
          <a:p>
            <a:fld id="{0EE16E2F-C2F1-B84A-A31A-9EB8B530A580}" type="slidenum">
              <a:rPr lang="en-US" altLang="en-US"/>
              <a:pPr/>
              <a:t>‹#›</a:t>
            </a:fld>
            <a:endParaRPr lang="en-US" altLang="en-US"/>
          </a:p>
        </p:txBody>
      </p:sp>
      <p:sp>
        <p:nvSpPr>
          <p:cNvPr id="14342" name="Line 1032">
            <a:extLst>
              <a:ext uri="{FF2B5EF4-FFF2-40B4-BE49-F238E27FC236}">
                <a16:creationId xmlns:a16="http://schemas.microsoft.com/office/drawing/2014/main" id="{30C05B7F-F23A-FA47-A0A4-A3F51F6FF574}"/>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Line 1033">
            <a:extLst>
              <a:ext uri="{FF2B5EF4-FFF2-40B4-BE49-F238E27FC236}">
                <a16:creationId xmlns:a16="http://schemas.microsoft.com/office/drawing/2014/main" id="{A7E00E6C-350A-544F-9C24-3502C1117B17}"/>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993246419"/>
      </p:ext>
    </p:extLst>
  </p:cSld>
  <p:clrMap bg1="lt1" tx1="dk1" bg2="lt2" tx2="dk2" accent1="accent1" accent2="accent2" accent3="accent3" accent4="accent4" accent5="accent5" accent6="accent6" hlink="hlink" folHlink="folHlink"/>
  <p:sldLayoutIdLst>
    <p:sldLayoutId id="2147485647" r:id="rId1"/>
    <p:sldLayoutId id="2147485648" r:id="rId2"/>
    <p:sldLayoutId id="2147485649" r:id="rId3"/>
    <p:sldLayoutId id="2147485650" r:id="rId4"/>
    <p:sldLayoutId id="2147485651" r:id="rId5"/>
    <p:sldLayoutId id="2147485652" r:id="rId6"/>
    <p:sldLayoutId id="2147485653" r:id="rId7"/>
    <p:sldLayoutId id="2147485654" r:id="rId8"/>
    <p:sldLayoutId id="2147485655" r:id="rId9"/>
    <p:sldLayoutId id="2147485656" r:id="rId10"/>
    <p:sldLayoutId id="2147485657" r:id="rId11"/>
    <p:sldLayoutId id="2147485658" r:id="rId12"/>
    <p:sldLayoutId id="2147485659" r:id="rId13"/>
    <p:sldLayoutId id="2147485660" r:id="rId14"/>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F2BD2F-934B-46CB-9729-ED32505A364E}"/>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9F6489E-215D-4CD1-81F0-2A86BF0A96F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E2A91E-5037-4571-899E-2F2858756326}"/>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5224A31-6829-43E1-8FC8-F8EC01841B29}" type="datetime1">
              <a:rPr lang="en-US" smtClean="0"/>
              <a:t>11/5/22</a:t>
            </a:fld>
            <a:endParaRPr lang="en-US"/>
          </a:p>
        </p:txBody>
      </p:sp>
      <p:sp>
        <p:nvSpPr>
          <p:cNvPr id="5" name="Footer Placeholder 4">
            <a:extLst>
              <a:ext uri="{FF2B5EF4-FFF2-40B4-BE49-F238E27FC236}">
                <a16:creationId xmlns:a16="http://schemas.microsoft.com/office/drawing/2014/main" id="{74F9431D-C731-4A08-888C-B43ED56B9674}"/>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76712C9-9ADF-4B61-A92F-90F544B9A036}"/>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3B5F978-99DD-4B09-979A-AB31C135CAD9}" type="slidenum">
              <a:rPr lang="en-US" smtClean="0"/>
              <a:t>‹#›</a:t>
            </a:fld>
            <a:endParaRPr lang="en-US" dirty="0"/>
          </a:p>
        </p:txBody>
      </p:sp>
    </p:spTree>
    <p:extLst>
      <p:ext uri="{BB962C8B-B14F-4D97-AF65-F5344CB8AC3E}">
        <p14:creationId xmlns:p14="http://schemas.microsoft.com/office/powerpoint/2010/main" val="1446297604"/>
      </p:ext>
    </p:extLst>
  </p:cSld>
  <p:clrMap bg1="lt1" tx1="dk1" bg2="lt2" tx2="dk2" accent1="accent1" accent2="accent2" accent3="accent3" accent4="accent4" accent5="accent5" accent6="accent6" hlink="hlink" folHlink="folHlink"/>
  <p:sldLayoutIdLst>
    <p:sldLayoutId id="2147485662" r:id="rId1"/>
    <p:sldLayoutId id="2147485663" r:id="rId2"/>
    <p:sldLayoutId id="2147485664" r:id="rId3"/>
    <p:sldLayoutId id="2147485665" r:id="rId4"/>
    <p:sldLayoutId id="2147485666" r:id="rId5"/>
    <p:sldLayoutId id="2147485667" r:id="rId6"/>
    <p:sldLayoutId id="2147485668" r:id="rId7"/>
    <p:sldLayoutId id="2147485669" r:id="rId8"/>
    <p:sldLayoutId id="2147485670" r:id="rId9"/>
    <p:sldLayoutId id="2147485671" r:id="rId10"/>
    <p:sldLayoutId id="2147485672" r:id="rId11"/>
    <p:sldLayoutId id="2147485673" r:id="rId1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1026">
            <a:extLst>
              <a:ext uri="{FF2B5EF4-FFF2-40B4-BE49-F238E27FC236}">
                <a16:creationId xmlns:a16="http://schemas.microsoft.com/office/drawing/2014/main" id="{0A0E6827-15C8-D447-A4FE-6DDF088FB82D}"/>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7651" name="Rectangle 1027">
            <a:extLst>
              <a:ext uri="{FF2B5EF4-FFF2-40B4-BE49-F238E27FC236}">
                <a16:creationId xmlns:a16="http://schemas.microsoft.com/office/drawing/2014/main" id="{F4E6558B-D79E-0043-98F6-220664313A0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DE46EEF-442F-5D41-8A5E-30A426FA3E1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D8ED9886-DC67-CA49-8DA9-4C7214252D8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40979D66-0FA0-8E40-92EB-4AE393C5BE56}" type="slidenum">
              <a:rPr lang="en-US" altLang="en-US"/>
              <a:pPr>
                <a:defRPr/>
              </a:pPr>
              <a:t>‹#›</a:t>
            </a:fld>
            <a:endParaRPr lang="en-US" altLang="en-US"/>
          </a:p>
        </p:txBody>
      </p:sp>
      <p:sp>
        <p:nvSpPr>
          <p:cNvPr id="27654" name="Line 1032">
            <a:extLst>
              <a:ext uri="{FF2B5EF4-FFF2-40B4-BE49-F238E27FC236}">
                <a16:creationId xmlns:a16="http://schemas.microsoft.com/office/drawing/2014/main" id="{73CEE983-44B3-8348-BF71-4537AAB420E3}"/>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5" name="Line 1033">
            <a:extLst>
              <a:ext uri="{FF2B5EF4-FFF2-40B4-BE49-F238E27FC236}">
                <a16:creationId xmlns:a16="http://schemas.microsoft.com/office/drawing/2014/main" id="{A12130F7-CF5E-0143-A9C0-6A7DC811CC02}"/>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7656" name="Picture 7" descr="safari.png">
            <a:extLst>
              <a:ext uri="{FF2B5EF4-FFF2-40B4-BE49-F238E27FC236}">
                <a16:creationId xmlns:a16="http://schemas.microsoft.com/office/drawing/2014/main" id="{7D612E43-C5EE-5048-9650-6137A6E4146C}"/>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3" r:id="rId1"/>
    <p:sldLayoutId id="2147485304" r:id="rId2"/>
    <p:sldLayoutId id="2147485305" r:id="rId3"/>
    <p:sldLayoutId id="2147485306" r:id="rId4"/>
    <p:sldLayoutId id="2147485307" r:id="rId5"/>
    <p:sldLayoutId id="2147485308" r:id="rId6"/>
    <p:sldLayoutId id="2147485309" r:id="rId7"/>
    <p:sldLayoutId id="2147485310" r:id="rId8"/>
    <p:sldLayoutId id="2147485311" r:id="rId9"/>
    <p:sldLayoutId id="2147485312" r:id="rId10"/>
    <p:sldLayoutId id="214748531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36FF5B-B817-3248-B1BE-89B242E8F784}"/>
              </a:ext>
            </a:extLst>
          </p:cNvPr>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9939" name="Text Placeholder 2">
            <a:extLst>
              <a:ext uri="{FF2B5EF4-FFF2-40B4-BE49-F238E27FC236}">
                <a16:creationId xmlns:a16="http://schemas.microsoft.com/office/drawing/2014/main" id="{530DFD7F-D03B-304F-B9A4-66B484C0572B}"/>
              </a:ext>
            </a:extLst>
          </p:cNvPr>
          <p:cNvSpPr>
            <a:spLocks noGrp="1"/>
          </p:cNvSpPr>
          <p:nvPr>
            <p:ph type="body" idx="1"/>
          </p:nvPr>
        </p:nvSpPr>
        <p:spPr bwMode="auto">
          <a:xfrm>
            <a:off x="123825" y="1250950"/>
            <a:ext cx="889793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9038DA1-3AC9-7848-8F3D-625425CFCA4A}"/>
              </a:ext>
            </a:extLst>
          </p:cNvPr>
          <p:cNvSpPr>
            <a:spLocks noGrp="1"/>
          </p:cNvSpPr>
          <p:nvPr>
            <p:ph type="dt" sz="half" idx="2"/>
          </p:nvPr>
        </p:nvSpPr>
        <p:spPr>
          <a:xfrm>
            <a:off x="123825" y="6543675"/>
            <a:ext cx="1820863" cy="228600"/>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000000"/>
                </a:solidFill>
                <a:latin typeface="Calibri" charset="0"/>
                <a:ea typeface="ＭＳ Ｐゴシック" charset="-128"/>
              </a:defRPr>
            </a:lvl1pPr>
          </a:lstStyle>
          <a:p>
            <a:pPr>
              <a:defRPr/>
            </a:pPr>
            <a:fld id="{035F1374-CFE1-074A-AFD7-2680A2544200}" type="datetime1">
              <a:rPr lang="en-US" altLang="en-US"/>
              <a:pPr>
                <a:defRPr/>
              </a:pPr>
              <a:t>11/5/22</a:t>
            </a:fld>
            <a:endParaRPr lang="en-US" altLang="en-US"/>
          </a:p>
        </p:txBody>
      </p:sp>
      <p:sp>
        <p:nvSpPr>
          <p:cNvPr id="5" name="Footer Placeholder 4">
            <a:extLst>
              <a:ext uri="{FF2B5EF4-FFF2-40B4-BE49-F238E27FC236}">
                <a16:creationId xmlns:a16="http://schemas.microsoft.com/office/drawing/2014/main" id="{146E0C30-0DC0-8140-9A88-68520FBA32CB}"/>
              </a:ext>
            </a:extLst>
          </p:cNvPr>
          <p:cNvSpPr>
            <a:spLocks noGrp="1"/>
          </p:cNvSpPr>
          <p:nvPr>
            <p:ph type="ftr" sz="quarter" idx="3"/>
          </p:nvPr>
        </p:nvSpPr>
        <p:spPr>
          <a:xfrm>
            <a:off x="2549525" y="6543675"/>
            <a:ext cx="3771900" cy="228600"/>
          </a:xfrm>
          <a:prstGeom prst="rect">
            <a:avLst/>
          </a:prstGeom>
        </p:spPr>
        <p:txBody>
          <a:bodyPr vert="horz" lIns="91440" tIns="45720" rIns="91440" bIns="45720" rtlCol="0" anchor="ctr"/>
          <a:lstStyle>
            <a:lvl1pPr algn="l" eaLnBrk="1" fontAlgn="auto" hangingPunct="1">
              <a:spcBef>
                <a:spcPts val="0"/>
              </a:spcBef>
              <a:spcAft>
                <a:spcPts val="0"/>
              </a:spcAft>
              <a:defRPr sz="950" cap="all" baseline="0">
                <a:solidFill>
                  <a:prstClr val="black">
                    <a:alpha val="75000"/>
                  </a:prstClr>
                </a:solidFill>
                <a:latin typeface="Calibri"/>
                <a:ea typeface="+mn-ea"/>
              </a:defRPr>
            </a:lvl1pPr>
          </a:lstStyle>
          <a:p>
            <a:pPr>
              <a:defRPr/>
            </a:pPr>
            <a:endParaRPr lang="en-US"/>
          </a:p>
        </p:txBody>
      </p:sp>
      <p:sp>
        <p:nvSpPr>
          <p:cNvPr id="8" name="Slide Number Placeholder 7">
            <a:extLst>
              <a:ext uri="{FF2B5EF4-FFF2-40B4-BE49-F238E27FC236}">
                <a16:creationId xmlns:a16="http://schemas.microsoft.com/office/drawing/2014/main" id="{189A7BE4-AC87-1643-A287-B8425B91E4D0}"/>
              </a:ext>
            </a:extLst>
          </p:cNvPr>
          <p:cNvSpPr>
            <a:spLocks noGrp="1"/>
          </p:cNvSpPr>
          <p:nvPr>
            <p:ph type="sldNum" sz="quarter" idx="4"/>
          </p:nvPr>
        </p:nvSpPr>
        <p:spPr>
          <a:xfrm>
            <a:off x="6924675" y="6456363"/>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000000"/>
                </a:solidFill>
                <a:latin typeface="Calibri" charset="0"/>
                <a:ea typeface="ＭＳ Ｐゴシック" charset="-128"/>
              </a:defRPr>
            </a:lvl1pPr>
          </a:lstStyle>
          <a:p>
            <a:pPr>
              <a:defRPr/>
            </a:pPr>
            <a:fld id="{94547778-4309-4A4E-AFF8-827346471F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314" r:id="rId1"/>
    <p:sldLayoutId id="2147485315" r:id="rId2"/>
    <p:sldLayoutId id="2147485316" r:id="rId3"/>
    <p:sldLayoutId id="2147485317" r:id="rId4"/>
    <p:sldLayoutId id="2147485318" r:id="rId5"/>
    <p:sldLayoutId id="2147485319" r:id="rId6"/>
    <p:sldLayoutId id="2147485320" r:id="rId7"/>
    <p:sldLayoutId id="2147485321" r:id="rId8"/>
    <p:sldLayoutId id="2147485322" r:id="rId9"/>
    <p:sldLayoutId id="2147485323" r:id="rId10"/>
    <p:sldLayoutId id="2147485324" r:id="rId11"/>
    <p:sldLayoutId id="2147485325" r:id="rId12"/>
  </p:sldLayoutIdLst>
  <p:hf hdr="0" ftr="0" dt="0"/>
  <p:txStyles>
    <p:titleStyle>
      <a:lvl1pPr algn="ctr" rtl="0" eaLnBrk="0" fontAlgn="base" hangingPunct="0">
        <a:lnSpc>
          <a:spcPct val="90000"/>
        </a:lnSpc>
        <a:spcBef>
          <a:spcPct val="0"/>
        </a:spcBef>
        <a:spcAft>
          <a:spcPct val="0"/>
        </a:spcAft>
        <a:defRPr sz="4800" kern="1200" spc="-120">
          <a:solidFill>
            <a:schemeClr val="bg1"/>
          </a:solidFill>
          <a:latin typeface="+mj-lt"/>
          <a:ea typeface="ＭＳ Ｐゴシック" charset="-128"/>
          <a:cs typeface="+mj-cs"/>
        </a:defRPr>
      </a:lvl1pPr>
      <a:lvl2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2pPr>
      <a:lvl3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3pPr>
      <a:lvl4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4pPr>
      <a:lvl5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5pPr>
      <a:lvl6pPr marL="457200" algn="ctr" rtl="0" fontAlgn="base">
        <a:lnSpc>
          <a:spcPct val="90000"/>
        </a:lnSpc>
        <a:spcBef>
          <a:spcPct val="0"/>
        </a:spcBef>
        <a:spcAft>
          <a:spcPct val="0"/>
        </a:spcAft>
        <a:defRPr sz="4800">
          <a:solidFill>
            <a:schemeClr val="bg1"/>
          </a:solidFill>
          <a:latin typeface="Calibri" charset="0"/>
          <a:ea typeface="ＭＳ Ｐゴシック" charset="-128"/>
        </a:defRPr>
      </a:lvl6pPr>
      <a:lvl7pPr marL="914400" algn="ctr" rtl="0" fontAlgn="base">
        <a:lnSpc>
          <a:spcPct val="90000"/>
        </a:lnSpc>
        <a:spcBef>
          <a:spcPct val="0"/>
        </a:spcBef>
        <a:spcAft>
          <a:spcPct val="0"/>
        </a:spcAft>
        <a:defRPr sz="4800">
          <a:solidFill>
            <a:schemeClr val="bg1"/>
          </a:solidFill>
          <a:latin typeface="Calibri" charset="0"/>
          <a:ea typeface="ＭＳ Ｐゴシック" charset="-128"/>
        </a:defRPr>
      </a:lvl7pPr>
      <a:lvl8pPr marL="1371600" algn="ctr" rtl="0" fontAlgn="base">
        <a:lnSpc>
          <a:spcPct val="90000"/>
        </a:lnSpc>
        <a:spcBef>
          <a:spcPct val="0"/>
        </a:spcBef>
        <a:spcAft>
          <a:spcPct val="0"/>
        </a:spcAft>
        <a:defRPr sz="4800">
          <a:solidFill>
            <a:schemeClr val="bg1"/>
          </a:solidFill>
          <a:latin typeface="Calibri" charset="0"/>
          <a:ea typeface="ＭＳ Ｐゴシック" charset="-128"/>
        </a:defRPr>
      </a:lvl8pPr>
      <a:lvl9pPr marL="1828800" algn="ctr" rtl="0" fontAlgn="base">
        <a:lnSpc>
          <a:spcPct val="90000"/>
        </a:lnSpc>
        <a:spcBef>
          <a:spcPct val="0"/>
        </a:spcBef>
        <a:spcAft>
          <a:spcPct val="0"/>
        </a:spcAft>
        <a:defRPr sz="4800">
          <a:solidFill>
            <a:schemeClr val="bg1"/>
          </a:solidFill>
          <a:latin typeface="Calibri" charset="0"/>
          <a:ea typeface="ＭＳ Ｐゴシック" charset="-128"/>
        </a:defRPr>
      </a:lvl9pPr>
    </p:titleStyle>
    <p:bodyStyle>
      <a:lvl1pPr marL="182563" indent="-182563" algn="l" rtl="0" eaLnBrk="0" fontAlgn="base" hangingPunct="0">
        <a:lnSpc>
          <a:spcPct val="85000"/>
        </a:lnSpc>
        <a:spcBef>
          <a:spcPts val="1300"/>
        </a:spcBef>
        <a:spcAft>
          <a:spcPct val="0"/>
        </a:spcAft>
        <a:buFont typeface="Arial" panose="020B0604020202020204" pitchFamily="34" charset="0"/>
        <a:buChar char="•"/>
        <a:defRPr sz="2800" i="1" kern="1200">
          <a:solidFill>
            <a:schemeClr val="tx1"/>
          </a:solidFill>
          <a:latin typeface="+mn-lt"/>
          <a:ea typeface="ＭＳ Ｐゴシック" charset="-128"/>
          <a:cs typeface="+mn-cs"/>
        </a:defRPr>
      </a:lvl1pPr>
      <a:lvl2pPr marL="365125" indent="-182563" algn="l" rtl="0" eaLnBrk="0" fontAlgn="base" hangingPunct="0">
        <a:lnSpc>
          <a:spcPct val="85000"/>
        </a:lnSpc>
        <a:spcBef>
          <a:spcPts val="600"/>
        </a:spcBef>
        <a:spcAft>
          <a:spcPct val="0"/>
        </a:spcAft>
        <a:buFont typeface="Calibri" panose="020F0502020204030204" pitchFamily="34" charset="0"/>
        <a:buChar char="‐"/>
        <a:defRPr sz="2400" kern="1200">
          <a:solidFill>
            <a:schemeClr val="tx1"/>
          </a:solidFill>
          <a:latin typeface="+mn-lt"/>
          <a:ea typeface="ＭＳ Ｐゴシック" charset="-128"/>
          <a:cs typeface="+mn-cs"/>
        </a:defRPr>
      </a:lvl2pPr>
      <a:lvl3pPr marL="547688" indent="-182563" algn="l" rtl="0" eaLnBrk="0" fontAlgn="base" hangingPunct="0">
        <a:lnSpc>
          <a:spcPct val="85000"/>
        </a:lnSpc>
        <a:spcBef>
          <a:spcPts val="600"/>
        </a:spcBef>
        <a:spcAft>
          <a:spcPct val="0"/>
        </a:spcAft>
        <a:buFont typeface="Arial" panose="020B0604020202020204" pitchFamily="34" charset="0"/>
        <a:buChar char="•"/>
        <a:defRPr sz="2000" i="1" kern="1200">
          <a:solidFill>
            <a:schemeClr val="tx1"/>
          </a:solidFill>
          <a:latin typeface="+mn-lt"/>
          <a:ea typeface="ＭＳ Ｐゴシック" charset="-128"/>
          <a:cs typeface="+mn-cs"/>
        </a:defRPr>
      </a:lvl3pPr>
      <a:lvl4pPr marL="73025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4pPr>
      <a:lvl5pPr marL="91440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250" name="Rectangle 1026">
            <a:extLst>
              <a:ext uri="{FF2B5EF4-FFF2-40B4-BE49-F238E27FC236}">
                <a16:creationId xmlns:a16="http://schemas.microsoft.com/office/drawing/2014/main" id="{50B0808F-49E2-AB42-ACBA-4E35ED922A2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3251" name="Rectangle 1027">
            <a:extLst>
              <a:ext uri="{FF2B5EF4-FFF2-40B4-BE49-F238E27FC236}">
                <a16:creationId xmlns:a16="http://schemas.microsoft.com/office/drawing/2014/main" id="{562AC510-B8DF-A441-B35B-899DA7A96178}"/>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CC8208DC-5F6B-E449-AF5F-DA8F53B610F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32CFAF1D-3E13-B549-BCE4-645402069D9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CF8A26E8-21FA-874A-BBD9-7AB3F548D17E}" type="slidenum">
              <a:rPr lang="en-US" altLang="en-US"/>
              <a:pPr>
                <a:defRPr/>
              </a:pPr>
              <a:t>‹#›</a:t>
            </a:fld>
            <a:endParaRPr lang="en-US" altLang="en-US"/>
          </a:p>
        </p:txBody>
      </p:sp>
      <p:sp>
        <p:nvSpPr>
          <p:cNvPr id="53254" name="Line 1032">
            <a:extLst>
              <a:ext uri="{FF2B5EF4-FFF2-40B4-BE49-F238E27FC236}">
                <a16:creationId xmlns:a16="http://schemas.microsoft.com/office/drawing/2014/main" id="{79714397-DDB8-1D40-B2A0-37E6CD834448}"/>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5" name="Line 1033">
            <a:extLst>
              <a:ext uri="{FF2B5EF4-FFF2-40B4-BE49-F238E27FC236}">
                <a16:creationId xmlns:a16="http://schemas.microsoft.com/office/drawing/2014/main" id="{17505EFF-7EB4-CD41-8710-71671FCD9C56}"/>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3256" name="Picture 7" descr="safari.png">
            <a:extLst>
              <a:ext uri="{FF2B5EF4-FFF2-40B4-BE49-F238E27FC236}">
                <a16:creationId xmlns:a16="http://schemas.microsoft.com/office/drawing/2014/main" id="{4B855D20-735A-E147-9633-5EF53191A25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26" r:id="rId1"/>
    <p:sldLayoutId id="2147485327" r:id="rId2"/>
    <p:sldLayoutId id="2147485328" r:id="rId3"/>
    <p:sldLayoutId id="2147485329" r:id="rId4"/>
    <p:sldLayoutId id="2147485330" r:id="rId5"/>
    <p:sldLayoutId id="2147485331" r:id="rId6"/>
    <p:sldLayoutId id="2147485332" r:id="rId7"/>
    <p:sldLayoutId id="2147485333" r:id="rId8"/>
    <p:sldLayoutId id="2147485334" r:id="rId9"/>
    <p:sldLayoutId id="2147485335" r:id="rId10"/>
    <p:sldLayoutId id="2147485336"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850" name="Rectangle 1026">
            <a:extLst>
              <a:ext uri="{FF2B5EF4-FFF2-40B4-BE49-F238E27FC236}">
                <a16:creationId xmlns:a16="http://schemas.microsoft.com/office/drawing/2014/main" id="{AAAA2B8E-1380-824A-B8DB-CB75F194009C}"/>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8851" name="Rectangle 1027">
            <a:extLst>
              <a:ext uri="{FF2B5EF4-FFF2-40B4-BE49-F238E27FC236}">
                <a16:creationId xmlns:a16="http://schemas.microsoft.com/office/drawing/2014/main" id="{E388CACB-9070-D241-AEB3-F5601B968447}"/>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F3334574-36A6-D841-9BF1-505C85F84C3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B81B7CC0-EA57-B64A-A380-FEE9D4D6634D}"/>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600">
                <a:solidFill>
                  <a:srgbClr val="000000"/>
                </a:solidFill>
                <a:latin typeface="Garamond" pitchFamily="18" charset="0"/>
                <a:ea typeface="+mn-ea"/>
                <a:cs typeface="+mn-cs"/>
              </a:defRPr>
            </a:lvl1pPr>
          </a:lstStyle>
          <a:p>
            <a:pPr>
              <a:defRPr/>
            </a:pPr>
            <a:fld id="{42786A5A-CF13-CB4F-9A96-305D1DC0C779}" type="slidenum">
              <a:rPr lang="en-US" altLang="en-US"/>
              <a:pPr>
                <a:defRPr/>
              </a:pPr>
              <a:t>‹#›</a:t>
            </a:fld>
            <a:endParaRPr lang="en-US" altLang="en-US"/>
          </a:p>
        </p:txBody>
      </p:sp>
      <p:sp>
        <p:nvSpPr>
          <p:cNvPr id="78854" name="Line 1032">
            <a:extLst>
              <a:ext uri="{FF2B5EF4-FFF2-40B4-BE49-F238E27FC236}">
                <a16:creationId xmlns:a16="http://schemas.microsoft.com/office/drawing/2014/main" id="{B3D8C9C5-A709-DE4A-A600-A884A00AD5EA}"/>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5" name="Line 1033">
            <a:extLst>
              <a:ext uri="{FF2B5EF4-FFF2-40B4-BE49-F238E27FC236}">
                <a16:creationId xmlns:a16="http://schemas.microsoft.com/office/drawing/2014/main" id="{4CF90C62-F606-754B-AB94-6F167773B0B1}"/>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338" r:id="rId1"/>
    <p:sldLayoutId id="2147485339" r:id="rId2"/>
    <p:sldLayoutId id="2147485340" r:id="rId3"/>
    <p:sldLayoutId id="2147485341" r:id="rId4"/>
    <p:sldLayoutId id="2147485342" r:id="rId5"/>
    <p:sldLayoutId id="2147485343" r:id="rId6"/>
    <p:sldLayoutId id="2147485344" r:id="rId7"/>
    <p:sldLayoutId id="2147485345" r:id="rId8"/>
    <p:sldLayoutId id="2147485346" r:id="rId9"/>
    <p:sldLayoutId id="2147485347" r:id="rId10"/>
    <p:sldLayoutId id="21474853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5666" name="Rectangle 1026">
            <a:extLst>
              <a:ext uri="{FF2B5EF4-FFF2-40B4-BE49-F238E27FC236}">
                <a16:creationId xmlns:a16="http://schemas.microsoft.com/office/drawing/2014/main" id="{767842EF-2E87-9649-8E4C-4EF07515E69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625667" name="Rectangle 1027">
            <a:extLst>
              <a:ext uri="{FF2B5EF4-FFF2-40B4-BE49-F238E27FC236}">
                <a16:creationId xmlns:a16="http://schemas.microsoft.com/office/drawing/2014/main" id="{7F46E882-405C-294F-A176-5EB4B6E5E8E2}"/>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955FDDD-00C5-1D4C-912E-1BDB0E3BD33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2C1267A1-BE40-C34F-A587-D92B7D4A5D5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defRPr>
            </a:lvl1pPr>
          </a:lstStyle>
          <a:p>
            <a:pPr>
              <a:defRPr/>
            </a:pPr>
            <a:fld id="{B1C60925-3F6D-0244-A63C-8428EA4EFD07}" type="slidenum">
              <a:rPr lang="en-US" altLang="en-US"/>
              <a:pPr>
                <a:defRPr/>
              </a:pPr>
              <a:t>‹#›</a:t>
            </a:fld>
            <a:endParaRPr lang="en-US" altLang="en-US"/>
          </a:p>
        </p:txBody>
      </p:sp>
      <p:sp>
        <p:nvSpPr>
          <p:cNvPr id="625670" name="Line 1032">
            <a:extLst>
              <a:ext uri="{FF2B5EF4-FFF2-40B4-BE49-F238E27FC236}">
                <a16:creationId xmlns:a16="http://schemas.microsoft.com/office/drawing/2014/main" id="{BEFE2080-76AE-4B40-AEAD-392FD767B104}"/>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671" name="Line 1033">
            <a:extLst>
              <a:ext uri="{FF2B5EF4-FFF2-40B4-BE49-F238E27FC236}">
                <a16:creationId xmlns:a16="http://schemas.microsoft.com/office/drawing/2014/main" id="{23A53299-EA82-2047-A09E-6BA500656893}"/>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428" r:id="rId1"/>
    <p:sldLayoutId id="2147485257" r:id="rId2"/>
    <p:sldLayoutId id="2147485258" r:id="rId3"/>
    <p:sldLayoutId id="2147485259" r:id="rId4"/>
    <p:sldLayoutId id="2147485260" r:id="rId5"/>
    <p:sldLayoutId id="2147485261" r:id="rId6"/>
    <p:sldLayoutId id="2147485262" r:id="rId7"/>
    <p:sldLayoutId id="2147485263" r:id="rId8"/>
    <p:sldLayoutId id="2147485264" r:id="rId9"/>
    <p:sldLayoutId id="2147485265" r:id="rId10"/>
    <p:sldLayoutId id="2147485266" r:id="rId11"/>
    <p:sldLayoutId id="214748526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2350132332"/>
      </p:ext>
    </p:extLst>
  </p:cSld>
  <p:clrMap bg1="lt1" tx1="dk1" bg2="lt2" tx2="dk2" accent1="accent1" accent2="accent2" accent3="accent3" accent4="accent4" accent5="accent5" accent6="accent6" hlink="hlink" folHlink="folHlink"/>
  <p:sldLayoutIdLst>
    <p:sldLayoutId id="2147485495" r:id="rId1"/>
    <p:sldLayoutId id="2147485496" r:id="rId2"/>
    <p:sldLayoutId id="2147485497" r:id="rId3"/>
    <p:sldLayoutId id="2147485498" r:id="rId4"/>
    <p:sldLayoutId id="2147485499" r:id="rId5"/>
    <p:sldLayoutId id="2147485500" r:id="rId6"/>
    <p:sldLayoutId id="2147485501" r:id="rId7"/>
    <p:sldLayoutId id="2147485502" r:id="rId8"/>
    <p:sldLayoutId id="2147485503" r:id="rId9"/>
    <p:sldLayoutId id="2147485504" r:id="rId10"/>
    <p:sldLayoutId id="214748550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166069847"/>
      </p:ext>
    </p:extLst>
  </p:cSld>
  <p:clrMap bg1="lt1" tx1="dk1" bg2="lt2" tx2="dk2" accent1="accent1" accent2="accent2" accent3="accent3" accent4="accent4" accent5="accent5" accent6="accent6" hlink="hlink" folHlink="folHlink"/>
  <p:sldLayoutIdLst>
    <p:sldLayoutId id="2147485507" r:id="rId1"/>
    <p:sldLayoutId id="2147485508" r:id="rId2"/>
    <p:sldLayoutId id="2147485509" r:id="rId3"/>
    <p:sldLayoutId id="2147485510" r:id="rId4"/>
    <p:sldLayoutId id="2147485511" r:id="rId5"/>
    <p:sldLayoutId id="2147485512" r:id="rId6"/>
    <p:sldLayoutId id="2147485513" r:id="rId7"/>
    <p:sldLayoutId id="2147485514" r:id="rId8"/>
    <p:sldLayoutId id="2147485515" r:id="rId9"/>
    <p:sldLayoutId id="2147485516" r:id="rId10"/>
    <p:sldLayoutId id="214748551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616914689"/>
      </p:ext>
    </p:extLst>
  </p:cSld>
  <p:clrMap bg1="lt1" tx1="dk1" bg2="lt2" tx2="dk2" accent1="accent1" accent2="accent2" accent3="accent3" accent4="accent4" accent5="accent5" accent6="accent6" hlink="hlink" folHlink="folHlink"/>
  <p:sldLayoutIdLst>
    <p:sldLayoutId id="2147485532" r:id="rId1"/>
    <p:sldLayoutId id="2147485533" r:id="rId2"/>
    <p:sldLayoutId id="2147485534" r:id="rId3"/>
    <p:sldLayoutId id="2147485535" r:id="rId4"/>
    <p:sldLayoutId id="2147485536" r:id="rId5"/>
    <p:sldLayoutId id="2147485537" r:id="rId6"/>
    <p:sldLayoutId id="2147485538" r:id="rId7"/>
    <p:sldLayoutId id="2147485539" r:id="rId8"/>
    <p:sldLayoutId id="2147485540" r:id="rId9"/>
    <p:sldLayoutId id="2147485541" r:id="rId10"/>
    <p:sldLayoutId id="214748554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doi.org/10.1109/HCS52781.2021.9567191" TargetMode="External"/><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59.xml"/><Relationship Id="rId4" Type="http://schemas.openxmlformats.org/officeDocument/2006/relationships/hyperlink" Target="https://developer.nvidia.com/blog/nvidia-ampere-architecture-in-depth/"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hyperlink" Target="https://developer.nvidia.com/blog/nvidia-ampere-architecture-in-depth/"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notesSlide" Target="../notesSlides/notesSlide6.xml"/><Relationship Id="rId1" Type="http://schemas.openxmlformats.org/officeDocument/2006/relationships/slideLayout" Target="../slideLayouts/slideLayout59.xml"/><Relationship Id="rId5" Type="http://schemas.openxmlformats.org/officeDocument/2006/relationships/image" Target="../media/image19.jpeg"/><Relationship Id="rId4" Type="http://schemas.openxmlformats.org/officeDocument/2006/relationships/hyperlink" Target="https://developer.nvidia.com/blog/nvidia-hopper-architecture-in-depth/"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developer.nvidia.com/blog/nvidia-hopper-architecture-in-depth/" TargetMode="External"/><Relationship Id="rId2" Type="http://schemas.openxmlformats.org/officeDocument/2006/relationships/notesSlide" Target="../notesSlides/notesSlide7.xml"/><Relationship Id="rId1" Type="http://schemas.openxmlformats.org/officeDocument/2006/relationships/slideLayout" Target="../slideLayouts/slideLayout59.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hyperlink" Target="https://developer.nvidia.com/blog/nvidia-hopper-architecture-in-depth/" TargetMode="External"/><Relationship Id="rId2" Type="http://schemas.openxmlformats.org/officeDocument/2006/relationships/notesSlide" Target="../notesSlides/notesSlide8.xml"/><Relationship Id="rId1" Type="http://schemas.openxmlformats.org/officeDocument/2006/relationships/slideLayout" Target="../slideLayouts/slideLayout59.xml"/><Relationship Id="rId5" Type="http://schemas.openxmlformats.org/officeDocument/2006/relationships/image" Target="../media/image22.jp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154.xml"/><Relationship Id="rId5" Type="http://schemas.openxmlformats.org/officeDocument/2006/relationships/hyperlink" Target="https://developer.nvidia.com/blog/nvidia-ampere-architecture-in-depth/" TargetMode="Externa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8" Type="http://schemas.openxmlformats.org/officeDocument/2006/relationships/hyperlink" Target="https://www.youtube.com/watch?v=xMiuqUyjkk0" TargetMode="External"/><Relationship Id="rId3" Type="http://schemas.openxmlformats.org/officeDocument/2006/relationships/hyperlink" Target="https://www.fpl2020.org/" TargetMode="External"/><Relationship Id="rId7" Type="http://schemas.openxmlformats.org/officeDocument/2006/relationships/hyperlink" Target="https://people.inf.ethz.ch/omutlu/pub/NERO-near-memory-stencil-acceleration-for-weather_fpl20-lightning-talk.pdf" TargetMode="External"/><Relationship Id="rId2" Type="http://schemas.openxmlformats.org/officeDocument/2006/relationships/hyperlink" Target="https://people.inf.ethz.ch/omutlu/pub/NERO-near-memory-stencil-acceleration-for-weather_fpl20.pdf" TargetMode="External"/><Relationship Id="rId1" Type="http://schemas.openxmlformats.org/officeDocument/2006/relationships/slideLayout" Target="../slideLayouts/slideLayout59.xml"/><Relationship Id="rId6" Type="http://schemas.openxmlformats.org/officeDocument/2006/relationships/hyperlink" Target="https://people.inf.ethz.ch/omutlu/pub/NERO-near-memory-stencil-acceleration-for-weather_fpl20-lightning-talk.pptx" TargetMode="External"/><Relationship Id="rId5" Type="http://schemas.openxmlformats.org/officeDocument/2006/relationships/hyperlink" Target="https://people.inf.ethz.ch/omutlu/pub/NERO-near-memory-stencil-acceleration-for-weather_fpl20-talk.pdf" TargetMode="External"/><Relationship Id="rId4" Type="http://schemas.openxmlformats.org/officeDocument/2006/relationships/hyperlink" Target="https://people.inf.ethz.ch/omutlu/pub/NERO-near-memory-stencil-acceleration-for-weather_fpl20-talk.pptx" TargetMode="External"/><Relationship Id="rId9"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hyperlink" Target="https://github.com/open-power/snap" TargetMode="External"/><Relationship Id="rId2" Type="http://schemas.openxmlformats.org/officeDocument/2006/relationships/notesSlide" Target="../notesSlides/notesSlide10.xml"/><Relationship Id="rId1" Type="http://schemas.openxmlformats.org/officeDocument/2006/relationships/slideLayout" Target="../slideLayouts/slideLayout154.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hyperlink" Target="https://www.anandtech.com/show/14750/hot-chips-31-analysis-inmemory-processing-by-upmem" TargetMode="External"/><Relationship Id="rId2" Type="http://schemas.openxmlformats.org/officeDocument/2006/relationships/image" Target="../media/image4.tiff"/><Relationship Id="rId1" Type="http://schemas.openxmlformats.org/officeDocument/2006/relationships/slideLayout" Target="../slideLayouts/slideLayout59.xml"/><Relationship Id="rId5" Type="http://schemas.openxmlformats.org/officeDocument/2006/relationships/image" Target="../media/image5.tiff"/><Relationship Id="rId4" Type="http://schemas.openxmlformats.org/officeDocument/2006/relationships/hyperlink" Target="https://www.upmem.com/video-upmem-presenting-its-true-processing-in-memory-solution-hot-chips-2019/"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www.computer.org/micro/" TargetMode="External"/><Relationship Id="rId2" Type="http://schemas.openxmlformats.org/officeDocument/2006/relationships/hyperlink" Target="https://arxiv.org/pdf/2106.06433.pdf" TargetMode="External"/><Relationship Id="rId1" Type="http://schemas.openxmlformats.org/officeDocument/2006/relationships/slideLayout" Target="../slideLayouts/slideLayout59.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image" Target="../media/image28.png"/><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image" Target="../media/image29.png"/><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image" Target="../media/image30.png"/><Relationship Id="rId1" Type="http://schemas.openxmlformats.org/officeDocument/2006/relationships/slideLayout" Target="../slideLayouts/slideLayout59.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developer.nvidia.com/blog/nvidia-ampere-architecture-in-depth/" TargetMode="External"/><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59.xml"/><Relationship Id="rId4" Type="http://schemas.openxmlformats.org/officeDocument/2006/relationships/hyperlink" Target="https://developer.nvidia.com/blog/nvidia-ampere-architecture-in-depth/"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127.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9.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3.xml.rels><?xml version="1.0" encoding="UTF-8" standalone="yes"?>
<Relationships xmlns="http://schemas.openxmlformats.org/package/2006/relationships"><Relationship Id="rId3" Type="http://schemas.openxmlformats.org/officeDocument/2006/relationships/hyperlink" Target="https://developer.nvidia.com/blog/nvidia-hopper-architecture-in-depth/" TargetMode="External"/><Relationship Id="rId2" Type="http://schemas.openxmlformats.org/officeDocument/2006/relationships/notesSlide" Target="../notesSlides/notesSlide12.xml"/><Relationship Id="rId1" Type="http://schemas.openxmlformats.org/officeDocument/2006/relationships/slideLayout" Target="../slideLayouts/slideLayout59.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3" Type="http://schemas.openxmlformats.org/officeDocument/2006/relationships/hyperlink" Target="https://developer.nvidia.com/blog/nvidia-hopper-architecture-in-depth/" TargetMode="External"/><Relationship Id="rId2" Type="http://schemas.openxmlformats.org/officeDocument/2006/relationships/notesSlide" Target="../notesSlides/notesSlide13.xml"/><Relationship Id="rId1" Type="http://schemas.openxmlformats.org/officeDocument/2006/relationships/slideLayout" Target="../slideLayouts/slideLayout59.xml"/><Relationship Id="rId5" Type="http://schemas.openxmlformats.org/officeDocument/2006/relationships/image" Target="../media/image22.jpg"/><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youtu.be/hEqk6UMQT0U" TargetMode="External"/><Relationship Id="rId1" Type="http://schemas.openxmlformats.org/officeDocument/2006/relationships/slideLayout" Target="../slideLayouts/slideLayout59.xml"/></Relationships>
</file>

<file path=ppt/slides/_rels/slide37.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image" Target="../media/image32.png"/><Relationship Id="rId1" Type="http://schemas.openxmlformats.org/officeDocument/2006/relationships/slideLayout" Target="../slideLayouts/slideLayout59.xml"/></Relationships>
</file>

<file path=ppt/slides/_rels/slide38.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notesSlide" Target="../notesSlides/notesSlide15.xml"/><Relationship Id="rId1" Type="http://schemas.openxmlformats.org/officeDocument/2006/relationships/slideLayout" Target="../slideLayouts/slideLayout59.xml"/><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arxiv.org/pdf/2105.03814.pdf" TargetMode="External"/><Relationship Id="rId1" Type="http://schemas.openxmlformats.org/officeDocument/2006/relationships/slideLayout" Target="../slideLayouts/slideLayout59.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59.xml"/><Relationship Id="rId4" Type="http://schemas.openxmlformats.org/officeDocument/2006/relationships/hyperlink" Target="https://developer.nvidia.com/blog/nvidia-ampere-architecture-in-depth/"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developer.nvidia.com/blog/nvidia-ampere-architecture-in-depth/" TargetMode="External"/><Relationship Id="rId1" Type="http://schemas.openxmlformats.org/officeDocument/2006/relationships/slideLayout" Target="../slideLayouts/slideLayout59.xml"/></Relationships>
</file>

<file path=ppt/slides/_rels/slide42.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notesSlide" Target="../notesSlides/notesSlide17.xml"/><Relationship Id="rId1" Type="http://schemas.openxmlformats.org/officeDocument/2006/relationships/slideLayout" Target="../slideLayouts/slideLayout59.xml"/><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notesSlide" Target="../notesSlides/notesSlide18.xml"/><Relationship Id="rId1" Type="http://schemas.openxmlformats.org/officeDocument/2006/relationships/slideLayout" Target="../slideLayouts/slideLayout59.xml"/><Relationship Id="rId5" Type="http://schemas.openxmlformats.org/officeDocument/2006/relationships/image" Target="../media/image43.png"/><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notesSlide" Target="../notesSlides/notesSlide19.xml"/><Relationship Id="rId1" Type="http://schemas.openxmlformats.org/officeDocument/2006/relationships/slideLayout" Target="../slideLayouts/slideLayout59.xml"/><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notesSlide" Target="../notesSlides/notesSlide20.xml"/><Relationship Id="rId1" Type="http://schemas.openxmlformats.org/officeDocument/2006/relationships/slideLayout" Target="../slideLayouts/slideLayout59.xml"/><Relationship Id="rId4" Type="http://schemas.openxmlformats.org/officeDocument/2006/relationships/image" Target="../media/image45.png"/></Relationships>
</file>

<file path=ppt/slides/_rels/slide46.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notesSlide" Target="../notesSlides/notesSlide21.xml"/><Relationship Id="rId1" Type="http://schemas.openxmlformats.org/officeDocument/2006/relationships/slideLayout" Target="../slideLayouts/slideLayout59.xml"/><Relationship Id="rId5" Type="http://schemas.openxmlformats.org/officeDocument/2006/relationships/image" Target="../media/image47.png"/><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notesSlide" Target="../notesSlides/notesSlide22.xml"/><Relationship Id="rId1" Type="http://schemas.openxmlformats.org/officeDocument/2006/relationships/slideLayout" Target="../slideLayouts/slideLayout59.xml"/><Relationship Id="rId4" Type="http://schemas.openxmlformats.org/officeDocument/2006/relationships/image" Target="../media/image48.pn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doi.org/10.1109/ISSCC42613.2021.9365862" TargetMode="External"/><Relationship Id="rId1" Type="http://schemas.openxmlformats.org/officeDocument/2006/relationships/slideLayout" Target="../slideLayouts/slideLayout59.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doi.org/10.1109/ISCA52012.2021.00013" TargetMode="External"/><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D8Hjy2iU9l4&amp;list=PL5Q2soXY2Zi_tOTAYm--dYByNPL7JhwR9" TargetMode="External"/><Relationship Id="rId2" Type="http://schemas.openxmlformats.org/officeDocument/2006/relationships/image" Target="../media/image11.png"/><Relationship Id="rId1" Type="http://schemas.openxmlformats.org/officeDocument/2006/relationships/slideLayout" Target="../slideLayouts/slideLayout59.xml"/></Relationships>
</file>

<file path=ppt/slides/_rels/slide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doi.org/10.1109/HCS52781.2021.9567191" TargetMode="External"/><Relationship Id="rId1" Type="http://schemas.openxmlformats.org/officeDocument/2006/relationships/slideLayout" Target="../slideLayouts/slideLayout59.xm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9.xml"/><Relationship Id="rId5" Type="http://schemas.openxmlformats.org/officeDocument/2006/relationships/image" Target="../media/image52.tiff"/><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8.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youtu.be/VLyYqI6Cjvc" TargetMode="Externa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3" Type="http://schemas.openxmlformats.org/officeDocument/2006/relationships/hyperlink" Target="https://news.samsung.com/global/samsung-develops-industrys-first-high-bandwidth-memory-with-ai-processing-power" TargetMode="External"/><Relationship Id="rId2" Type="http://schemas.openxmlformats.org/officeDocument/2006/relationships/image" Target="../media/image12.png"/><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doi.org/10.1109/ISSCC42613.2021.9365862" TargetMode="Externa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doi.org/10.1109/ISCA52012.2021.00013" TargetMode="External"/><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Dr. Juan Gómez Luna</a:t>
            </a: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8 November 2022</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066800"/>
            <a:ext cx="8458200" cy="2286000"/>
          </a:xfrm>
        </p:spPr>
        <p:txBody>
          <a:bodyPr/>
          <a:lstStyle/>
          <a:p>
            <a:pPr algn="ctr"/>
            <a:r>
              <a:rPr lang="en-US" b="1" dirty="0">
                <a:solidFill>
                  <a:srgbClr val="C00000"/>
                </a:solidFill>
              </a:rPr>
              <a:t>P&amp;S Processing-in-Memory</a:t>
            </a:r>
            <a:br>
              <a:rPr lang="en-US" sz="1600" b="1" dirty="0">
                <a:solidFill>
                  <a:srgbClr val="C00000"/>
                </a:solidFill>
              </a:rPr>
            </a:br>
            <a:br>
              <a:rPr lang="en-US" sz="1600" b="1" dirty="0">
                <a:solidFill>
                  <a:srgbClr val="C00000"/>
                </a:solidFill>
              </a:rPr>
            </a:br>
            <a:r>
              <a:rPr lang="en-US" sz="3300" dirty="0"/>
              <a:t>Real-World Processing-in-Memory Architectures: </a:t>
            </a:r>
            <a:br>
              <a:rPr lang="en-US" sz="3300" dirty="0"/>
            </a:br>
            <a:r>
              <a:rPr lang="en-US" sz="4000" dirty="0"/>
              <a:t>Samsung HBM-PIM Architecture</a:t>
            </a:r>
            <a:endParaRPr lang="en-US" sz="4000" b="1" dirty="0">
              <a:solidFill>
                <a:srgbClr val="C00000"/>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5B4C0-16B6-7042-9260-A2C139D6FCFA}"/>
              </a:ext>
            </a:extLst>
          </p:cNvPr>
          <p:cNvSpPr>
            <a:spLocks noGrp="1"/>
          </p:cNvSpPr>
          <p:nvPr>
            <p:ph type="title"/>
          </p:nvPr>
        </p:nvSpPr>
        <p:spPr>
          <a:xfrm>
            <a:off x="228600" y="152400"/>
            <a:ext cx="8915400" cy="1066800"/>
          </a:xfrm>
        </p:spPr>
        <p:txBody>
          <a:bodyPr/>
          <a:lstStyle/>
          <a:p>
            <a:r>
              <a:rPr lang="en-US" sz="3600" dirty="0" err="1"/>
              <a:t>Aquabolt</a:t>
            </a:r>
            <a:r>
              <a:rPr lang="en-US" sz="3600" dirty="0"/>
              <a:t>-XL: Samsung HBM2-PIM (HCS 2021)</a:t>
            </a:r>
          </a:p>
        </p:txBody>
      </p:sp>
      <p:sp>
        <p:nvSpPr>
          <p:cNvPr id="4" name="Slide Number Placeholder 3">
            <a:extLst>
              <a:ext uri="{FF2B5EF4-FFF2-40B4-BE49-F238E27FC236}">
                <a16:creationId xmlns:a16="http://schemas.microsoft.com/office/drawing/2014/main" id="{B8C7E220-48EB-244E-A6C0-C07EE1D8279C}"/>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F3287F42-34EE-8942-A545-2BE0B4A6C8A7}"/>
              </a:ext>
            </a:extLst>
          </p:cNvPr>
          <p:cNvSpPr txBox="1"/>
          <p:nvPr/>
        </p:nvSpPr>
        <p:spPr>
          <a:xfrm>
            <a:off x="2252711" y="6477000"/>
            <a:ext cx="4638578" cy="338554"/>
          </a:xfrm>
          <a:prstGeom prst="rect">
            <a:avLst/>
          </a:prstGeom>
          <a:noFill/>
        </p:spPr>
        <p:txBody>
          <a:bodyPr wrap="none" rtlCol="0">
            <a:spAutoFit/>
          </a:bodyPr>
          <a:lstStyle/>
          <a:p>
            <a:pPr lvl="0">
              <a:defRPr/>
            </a:pPr>
            <a:r>
              <a:rPr lang="en-US" sz="1600" dirty="0">
                <a:solidFill>
                  <a:srgbClr val="0432FF"/>
                </a:solidFill>
                <a:hlinkClick r:id="rId2">
                  <a:extLst>
                    <a:ext uri="{A12FA001-AC4F-418D-AE19-62706E023703}">
                      <ahyp:hlinkClr xmlns:ahyp="http://schemas.microsoft.com/office/drawing/2018/hyperlinkcolor" val="tx"/>
                    </a:ext>
                  </a:extLst>
                </a:hlinkClick>
              </a:rPr>
              <a:t>https://doi.org/10.1109/HCS52781.2021.9567191</a:t>
            </a:r>
            <a:endParaRPr lang="en-US" sz="1600" dirty="0">
              <a:solidFill>
                <a:srgbClr val="0432FF"/>
              </a:solidFill>
            </a:endParaRPr>
          </a:p>
        </p:txBody>
      </p:sp>
      <p:pic>
        <p:nvPicPr>
          <p:cNvPr id="5" name="Picture 4">
            <a:extLst>
              <a:ext uri="{FF2B5EF4-FFF2-40B4-BE49-F238E27FC236}">
                <a16:creationId xmlns:a16="http://schemas.microsoft.com/office/drawing/2014/main" id="{CB1A374A-C296-E849-9718-5C68E6EECB40}"/>
              </a:ext>
            </a:extLst>
          </p:cNvPr>
          <p:cNvPicPr>
            <a:picLocks noChangeAspect="1"/>
          </p:cNvPicPr>
          <p:nvPr/>
        </p:nvPicPr>
        <p:blipFill>
          <a:blip r:embed="rId3"/>
          <a:stretch>
            <a:fillRect/>
          </a:stretch>
        </p:blipFill>
        <p:spPr>
          <a:xfrm>
            <a:off x="321945" y="1752600"/>
            <a:ext cx="8500110" cy="3695700"/>
          </a:xfrm>
          <a:prstGeom prst="rect">
            <a:avLst/>
          </a:prstGeom>
        </p:spPr>
      </p:pic>
    </p:spTree>
    <p:extLst>
      <p:ext uri="{BB962C8B-B14F-4D97-AF65-F5344CB8AC3E}">
        <p14:creationId xmlns:p14="http://schemas.microsoft.com/office/powerpoint/2010/main" val="8689039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6" name="Content Placeholder 2">
            <a:extLst>
              <a:ext uri="{FF2B5EF4-FFF2-40B4-BE49-F238E27FC236}">
                <a16:creationId xmlns:a16="http://schemas.microsoft.com/office/drawing/2014/main" id="{0CC5A0BC-01F8-7A42-903F-4A04EC1E2FB0}"/>
              </a:ext>
            </a:extLst>
          </p:cNvPr>
          <p:cNvSpPr txBox="1">
            <a:spLocks/>
          </p:cNvSpPr>
          <p:nvPr/>
        </p:nvSpPr>
        <p:spPr bwMode="auto">
          <a:xfrm>
            <a:off x="228600" y="914400"/>
            <a:ext cx="8610600" cy="1749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altLang="en-US" sz="2200" kern="0" dirty="0">
                <a:ea typeface="ＭＳ Ｐゴシック" panose="020B0600070205080204" pitchFamily="34" charset="-128"/>
              </a:rPr>
              <a:t>HBM stacks </a:t>
            </a:r>
            <a:r>
              <a:rPr lang="en-US" altLang="en-US" sz="2200" kern="0" dirty="0">
                <a:solidFill>
                  <a:srgbClr val="7030A0"/>
                </a:solidFill>
                <a:ea typeface="ＭＳ Ｐゴシック" panose="020B0600070205080204" pitchFamily="34" charset="-128"/>
              </a:rPr>
              <a:t>DRAM layers </a:t>
            </a:r>
            <a:r>
              <a:rPr lang="en-US" altLang="en-US" sz="2200" kern="0" dirty="0">
                <a:ea typeface="ＭＳ Ｐゴシック" panose="020B0600070205080204" pitchFamily="34" charset="-128"/>
              </a:rPr>
              <a:t>and a </a:t>
            </a:r>
            <a:r>
              <a:rPr lang="en-US" altLang="en-US" sz="2200" kern="0" dirty="0">
                <a:solidFill>
                  <a:srgbClr val="0432FF"/>
                </a:solidFill>
                <a:ea typeface="ＭＳ Ｐゴシック" panose="020B0600070205080204" pitchFamily="34" charset="-128"/>
              </a:rPr>
              <a:t>buffer layer</a:t>
            </a:r>
          </a:p>
          <a:p>
            <a:pPr lvl="1"/>
            <a:r>
              <a:rPr lang="en-US" altLang="en-US" sz="2000" kern="0" dirty="0">
                <a:ea typeface="ＭＳ Ｐゴシック" panose="020B0600070205080204" pitchFamily="34" charset="-128"/>
              </a:rPr>
              <a:t>The buffer layer contains I/O circuitry, self-test, test/debug</a:t>
            </a:r>
          </a:p>
          <a:p>
            <a:r>
              <a:rPr lang="en-US" altLang="en-US" sz="2200" kern="0" dirty="0">
                <a:ea typeface="ＭＳ Ｐゴシック" panose="020B0600070205080204" pitchFamily="34" charset="-128"/>
              </a:rPr>
              <a:t>DRAM layers and buffer layer communicate using </a:t>
            </a:r>
            <a:r>
              <a:rPr lang="en-US" altLang="en-US" sz="2200" kern="0" dirty="0">
                <a:solidFill>
                  <a:srgbClr val="00B050"/>
                </a:solidFill>
                <a:ea typeface="ＭＳ Ｐゴシック" panose="020B0600070205080204" pitchFamily="34" charset="-128"/>
              </a:rPr>
              <a:t>Through Silicon </a:t>
            </a:r>
            <a:r>
              <a:rPr lang="en-US" altLang="en-US" sz="2200" kern="0" dirty="0" err="1">
                <a:solidFill>
                  <a:srgbClr val="00B050"/>
                </a:solidFill>
                <a:ea typeface="ＭＳ Ｐゴシック" panose="020B0600070205080204" pitchFamily="34" charset="-128"/>
              </a:rPr>
              <a:t>Vias</a:t>
            </a:r>
            <a:r>
              <a:rPr lang="en-US" altLang="en-US" sz="2200" kern="0" dirty="0">
                <a:solidFill>
                  <a:srgbClr val="00B050"/>
                </a:solidFill>
                <a:ea typeface="ＭＳ Ｐゴシック" panose="020B0600070205080204" pitchFamily="34" charset="-128"/>
              </a:rPr>
              <a:t> (TSVs)</a:t>
            </a:r>
          </a:p>
        </p:txBody>
      </p:sp>
      <p:sp>
        <p:nvSpPr>
          <p:cNvPr id="111" name="Google Shape;111;p16"/>
          <p:cNvSpPr txBox="1">
            <a:spLocks noGrp="1"/>
          </p:cNvSpPr>
          <p:nvPr>
            <p:ph type="title"/>
          </p:nvPr>
        </p:nvSpPr>
        <p:spPr>
          <a:xfrm>
            <a:off x="180000" y="76200"/>
            <a:ext cx="8964000" cy="744000"/>
          </a:xfrm>
          <a:prstGeom prst="rect">
            <a:avLst/>
          </a:prstGeom>
        </p:spPr>
        <p:txBody>
          <a:bodyPr spcFirstLastPara="1" vert="horz" wrap="square" lIns="91425" tIns="45700" rIns="91425" bIns="45700" numCol="1" anchor="ctr" anchorCtr="0" compatLnSpc="1">
            <a:prstTxWarp prst="textNoShape">
              <a:avLst/>
            </a:prstTxWarp>
            <a:normAutofit/>
          </a:bodyPr>
          <a:lstStyle/>
          <a:p>
            <a:pPr>
              <a:spcBef>
                <a:spcPts val="0"/>
              </a:spcBef>
              <a:spcAft>
                <a:spcPts val="0"/>
              </a:spcAft>
            </a:pPr>
            <a:r>
              <a:rPr lang="en-GB" sz="3800" dirty="0"/>
              <a:t>Background: High Bandwidth Memory (HBM)</a:t>
            </a:r>
            <a:endParaRPr sz="3800" dirty="0"/>
          </a:p>
        </p:txBody>
      </p:sp>
      <p:pic>
        <p:nvPicPr>
          <p:cNvPr id="114" name="Google Shape;114;p16"/>
          <p:cNvPicPr preferRelativeResize="0">
            <a:picLocks noChangeAspect="1"/>
          </p:cNvPicPr>
          <p:nvPr/>
        </p:nvPicPr>
        <p:blipFill>
          <a:blip r:embed="rId3">
            <a:alphaModFix/>
          </a:blip>
          <a:stretch>
            <a:fillRect/>
          </a:stretch>
        </p:blipFill>
        <p:spPr>
          <a:xfrm>
            <a:off x="4114800" y="2362200"/>
            <a:ext cx="4968000" cy="3694547"/>
          </a:xfrm>
          <a:prstGeom prst="rect">
            <a:avLst/>
          </a:prstGeom>
          <a:noFill/>
          <a:ln>
            <a:noFill/>
          </a:ln>
        </p:spPr>
      </p:pic>
      <p:sp>
        <p:nvSpPr>
          <p:cNvPr id="7" name="TextBox 6">
            <a:hlinkClick r:id="rId4"/>
            <a:extLst>
              <a:ext uri="{FF2B5EF4-FFF2-40B4-BE49-F238E27FC236}">
                <a16:creationId xmlns:a16="http://schemas.microsoft.com/office/drawing/2014/main" id="{E0DBFDD3-E5BD-D04F-A8D0-1516B03AE121}"/>
              </a:ext>
            </a:extLst>
          </p:cNvPr>
          <p:cNvSpPr txBox="1"/>
          <p:nvPr/>
        </p:nvSpPr>
        <p:spPr>
          <a:xfrm>
            <a:off x="1211144" y="6538972"/>
            <a:ext cx="6721712" cy="246221"/>
          </a:xfrm>
          <a:prstGeom prst="rect">
            <a:avLst/>
          </a:prstGeom>
          <a:noFill/>
        </p:spPr>
        <p:txBody>
          <a:bodyPr wrap="none" rtlCol="0">
            <a:spAutoFit/>
          </a:bodyPr>
          <a:lstStyle/>
          <a:p>
            <a:pPr lvl="0"/>
            <a:r>
              <a:rPr lang="en-US" altLang="en-US" sz="1000" dirty="0"/>
              <a:t>Lee et al., Hardware Architecture and Software Stack for PIM Based on Commercial DRAM Technology, ISCA 2021</a:t>
            </a:r>
            <a:endParaRPr kumimoji="0" lang="en-US" sz="1000" b="0" i="0" u="none" strike="noStrike" kern="1200" cap="none" spc="0" normalizeH="0" baseline="0" noProof="0" dirty="0">
              <a:ln>
                <a:noFill/>
              </a:ln>
              <a:effectLst/>
              <a:uLnTx/>
              <a:uFillTx/>
            </a:endParaRPr>
          </a:p>
        </p:txBody>
      </p:sp>
      <p:sp>
        <p:nvSpPr>
          <p:cNvPr id="8" name="Slide Number Placeholder 3">
            <a:extLst>
              <a:ext uri="{FF2B5EF4-FFF2-40B4-BE49-F238E27FC236}">
                <a16:creationId xmlns:a16="http://schemas.microsoft.com/office/drawing/2014/main" id="{B922E672-306D-C049-BBC4-65C7B73472AD}"/>
              </a:ext>
            </a:extLst>
          </p:cNvPr>
          <p:cNvSpPr>
            <a:spLocks noGrp="1"/>
          </p:cNvSpPr>
          <p:nvPr>
            <p:ph type="sldNum" sz="quarter" idx="11"/>
          </p:nvPr>
        </p:nvSpPr>
        <p:spPr>
          <a:xfrm>
            <a:off x="6777038" y="6318250"/>
            <a:ext cx="2133600" cy="457200"/>
          </a:xfrm>
        </p:spPr>
        <p:txBody>
          <a:bodyPr/>
          <a:lstStyle/>
          <a:p>
            <a:pPr>
              <a:defRPr/>
            </a:pPr>
            <a:fld id="{696CF17A-3047-224B-BC46-DD606BE3B229}" type="slidenum">
              <a:rPr lang="en-US" altLang="en-US" smtClean="0"/>
              <a:pPr>
                <a:defRPr/>
              </a:pPr>
              <a:t>11</a:t>
            </a:fld>
            <a:endParaRPr lang="en-US" altLang="en-US"/>
          </a:p>
        </p:txBody>
      </p:sp>
      <p:sp>
        <p:nvSpPr>
          <p:cNvPr id="11" name="Content Placeholder 2">
            <a:extLst>
              <a:ext uri="{FF2B5EF4-FFF2-40B4-BE49-F238E27FC236}">
                <a16:creationId xmlns:a16="http://schemas.microsoft.com/office/drawing/2014/main" id="{7E93E43A-B7DF-DB47-8342-DE257BD28179}"/>
              </a:ext>
            </a:extLst>
          </p:cNvPr>
          <p:cNvSpPr txBox="1">
            <a:spLocks/>
          </p:cNvSpPr>
          <p:nvPr/>
        </p:nvSpPr>
        <p:spPr bwMode="auto">
          <a:xfrm>
            <a:off x="228600" y="2590800"/>
            <a:ext cx="3962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altLang="en-US" sz="2200" kern="0" dirty="0">
                <a:ea typeface="ＭＳ Ｐゴシック" panose="020B0600070205080204" pitchFamily="34" charset="-128"/>
              </a:rPr>
              <a:t>The buffer layer is connected to a host processor via a </a:t>
            </a:r>
            <a:r>
              <a:rPr lang="en-US" altLang="en-US" sz="2200" kern="0" dirty="0">
                <a:solidFill>
                  <a:srgbClr val="00B050"/>
                </a:solidFill>
                <a:ea typeface="ＭＳ Ｐゴシック" panose="020B0600070205080204" pitchFamily="34" charset="-128"/>
              </a:rPr>
              <a:t>silicon interposer</a:t>
            </a:r>
          </a:p>
          <a:p>
            <a:r>
              <a:rPr lang="en-US" altLang="en-US" sz="2200" kern="0" dirty="0">
                <a:ea typeface="ＭＳ Ｐゴシック" panose="020B0600070205080204" pitchFamily="34" charset="-128"/>
              </a:rPr>
              <a:t>1 HBM2 die comprises 4 pseudo channels  (</a:t>
            </a:r>
            <a:r>
              <a:rPr lang="en-US" altLang="en-US" sz="2200" kern="0" dirty="0" err="1">
                <a:ea typeface="ＭＳ Ｐゴシック" panose="020B0600070205080204" pitchFamily="34" charset="-128"/>
              </a:rPr>
              <a:t>pCHs</a:t>
            </a:r>
            <a:r>
              <a:rPr lang="en-US" altLang="en-US" sz="2200" kern="0" dirty="0">
                <a:ea typeface="ＭＳ Ｐゴシック" panose="020B0600070205080204" pitchFamily="34" charset="-128"/>
              </a:rPr>
              <a:t>) each with 4 bank groups</a:t>
            </a:r>
          </a:p>
          <a:p>
            <a:pPr lvl="1"/>
            <a:r>
              <a:rPr lang="en-US" altLang="en-US" sz="2000" kern="0" dirty="0">
                <a:ea typeface="ＭＳ Ｐゴシック" panose="020B0600070205080204" pitchFamily="34" charset="-128"/>
              </a:rPr>
              <a:t>An access transfers a 256-bit data block over 4 64-bit bursts over one </a:t>
            </a:r>
            <a:r>
              <a:rPr lang="en-US" altLang="en-US" sz="2000" kern="0" dirty="0" err="1">
                <a:ea typeface="ＭＳ Ｐゴシック" panose="020B0600070205080204" pitchFamily="34" charset="-128"/>
              </a:rPr>
              <a:t>pCH</a:t>
            </a:r>
            <a:endParaRPr lang="en-US" altLang="en-US" sz="2000" kern="0" dirty="0">
              <a:ea typeface="ＭＳ Ｐゴシック" panose="020B0600070205080204" pitchFamily="34" charset="-128"/>
            </a:endParaRPr>
          </a:p>
        </p:txBody>
      </p:sp>
    </p:spTree>
    <p:extLst>
      <p:ext uri="{BB962C8B-B14F-4D97-AF65-F5344CB8AC3E}">
        <p14:creationId xmlns:p14="http://schemas.microsoft.com/office/powerpoint/2010/main" val="29181128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A100 GPU</a:t>
            </a:r>
          </a:p>
        </p:txBody>
      </p:sp>
      <p:sp>
        <p:nvSpPr>
          <p:cNvPr id="83970" name="Content Placeholder 2">
            <a:extLst>
              <a:ext uri="{FF2B5EF4-FFF2-40B4-BE49-F238E27FC236}">
                <a16:creationId xmlns:a16="http://schemas.microsoft.com/office/drawing/2014/main" id="{EE59EB8F-DE8F-0D44-9D02-D25E23FBBAA0}"/>
              </a:ext>
            </a:extLst>
          </p:cNvPr>
          <p:cNvSpPr>
            <a:spLocks noGrp="1"/>
          </p:cNvSpPr>
          <p:nvPr>
            <p:ph idx="1"/>
          </p:nvPr>
        </p:nvSpPr>
        <p:spPr>
          <a:xfrm>
            <a:off x="228600" y="996950"/>
            <a:ext cx="8610600" cy="5321300"/>
          </a:xfrm>
        </p:spPr>
        <p:txBody>
          <a:bodyPr/>
          <a:lstStyle/>
          <a:p>
            <a:r>
              <a:rPr lang="en-US" altLang="en-US" dirty="0">
                <a:ea typeface="ＭＳ Ｐゴシック" panose="020B0600070205080204" pitchFamily="34" charset="-128"/>
              </a:rPr>
              <a:t>NVIDIA-speak:</a:t>
            </a:r>
          </a:p>
          <a:p>
            <a:pPr lvl="1"/>
            <a:r>
              <a:rPr lang="en-US" altLang="en-US" sz="2400" dirty="0">
                <a:ea typeface="ＭＳ Ｐゴシック" panose="020B0600070205080204" pitchFamily="34" charset="-128"/>
              </a:rPr>
              <a:t>6912 stream processors</a:t>
            </a:r>
          </a:p>
          <a:p>
            <a:pPr lvl="1"/>
            <a:r>
              <a:rPr lang="ja-JP" altLang="en-US" sz="2400" dirty="0">
                <a:ea typeface="ＭＳ Ｐゴシック" panose="020B0600070205080204" pitchFamily="34" charset="-128"/>
              </a:rPr>
              <a:t>“</a:t>
            </a:r>
            <a:r>
              <a:rPr lang="en-US" altLang="ja-JP" sz="2400" dirty="0">
                <a:ea typeface="ＭＳ Ｐゴシック" panose="020B0600070205080204" pitchFamily="34" charset="-128"/>
              </a:rPr>
              <a:t>SIMT execution</a:t>
            </a:r>
            <a:r>
              <a:rPr lang="ja-JP" altLang="en-US" sz="2400" dirty="0">
                <a:ea typeface="ＭＳ Ｐゴシック" panose="020B0600070205080204" pitchFamily="34" charset="-128"/>
              </a:rPr>
              <a:t>”</a:t>
            </a:r>
            <a:endParaRPr lang="en-US" altLang="ja-JP" sz="2400" dirty="0">
              <a:ea typeface="ＭＳ Ｐゴシック" panose="020B0600070205080204" pitchFamily="34" charset="-128"/>
            </a:endParaRPr>
          </a:p>
          <a:p>
            <a:pPr lvl="1">
              <a:buFont typeface="Wingdings" pitchFamily="2" charset="2"/>
              <a:buNone/>
            </a:pPr>
            <a:r>
              <a:rPr lang="en-US" altLang="en-US" sz="2400" dirty="0">
                <a:ea typeface="ＭＳ Ｐゴシック" panose="020B0600070205080204" pitchFamily="34" charset="-128"/>
              </a:rPr>
              <a:t>	</a:t>
            </a:r>
            <a:endParaRPr lang="en-US" altLang="en-US" dirty="0">
              <a:ea typeface="ＭＳ Ｐゴシック" panose="020B0600070205080204" pitchFamily="34" charset="-128"/>
            </a:endParaRPr>
          </a:p>
          <a:p>
            <a:pPr lvl="1"/>
            <a:endParaRPr lang="en-US" altLang="en-US" sz="2400" dirty="0">
              <a:ea typeface="ＭＳ Ｐゴシック" panose="020B0600070205080204" pitchFamily="34" charset="-128"/>
            </a:endParaRPr>
          </a:p>
          <a:p>
            <a:r>
              <a:rPr lang="en-US" altLang="en-US" dirty="0">
                <a:ea typeface="ＭＳ Ｐゴシック" panose="020B0600070205080204" pitchFamily="34" charset="-128"/>
              </a:rPr>
              <a:t>Generic speak:</a:t>
            </a:r>
          </a:p>
          <a:p>
            <a:pPr lvl="1"/>
            <a:r>
              <a:rPr lang="en-US" altLang="en-US" sz="2400" dirty="0">
                <a:ea typeface="ＭＳ Ｐゴシック" panose="020B0600070205080204" pitchFamily="34" charset="-128"/>
              </a:rPr>
              <a:t>108 cores</a:t>
            </a:r>
          </a:p>
          <a:p>
            <a:pPr lvl="1"/>
            <a:r>
              <a:rPr lang="en-US" altLang="en-US" sz="2400" dirty="0">
                <a:ea typeface="ＭＳ Ｐゴシック" panose="020B0600070205080204" pitchFamily="34" charset="-128"/>
              </a:rPr>
              <a:t>64 SIMD functional units per core</a:t>
            </a:r>
          </a:p>
          <a:p>
            <a:pPr lvl="1"/>
            <a:endParaRPr lang="en-US" altLang="en-US" sz="2400" dirty="0">
              <a:ea typeface="ＭＳ Ｐゴシック" panose="020B0600070205080204" pitchFamily="34" charset="-128"/>
            </a:endParaRPr>
          </a:p>
          <a:p>
            <a:pPr lvl="1"/>
            <a:r>
              <a:rPr lang="en-US" altLang="en-US" sz="2400" dirty="0">
                <a:ea typeface="ＭＳ Ｐゴシック" panose="020B0600070205080204" pitchFamily="34" charset="-128"/>
              </a:rPr>
              <a:t>Tensor cores for Machine Learning</a:t>
            </a:r>
          </a:p>
          <a:p>
            <a:pPr lvl="2"/>
            <a:r>
              <a:rPr lang="en-US" altLang="en-US" sz="1800" dirty="0">
                <a:ea typeface="ＭＳ Ｐゴシック" panose="020B0600070205080204" pitchFamily="34" charset="-128"/>
              </a:rPr>
              <a:t>Support for sparsity</a:t>
            </a:r>
          </a:p>
          <a:p>
            <a:pPr lvl="2"/>
            <a:r>
              <a:rPr lang="en-US" altLang="en-US" sz="1800" dirty="0">
                <a:ea typeface="ＭＳ Ｐゴシック" panose="020B0600070205080204" pitchFamily="34" charset="-128"/>
              </a:rPr>
              <a:t>New floating point data type (TF32)</a:t>
            </a:r>
            <a:endParaRPr lang="en-US" altLang="en-US" sz="1600" dirty="0">
              <a:ea typeface="ＭＳ Ｐゴシック" panose="020B0600070205080204" pitchFamily="34" charset="-128"/>
            </a:endParaRPr>
          </a:p>
          <a:p>
            <a:endParaRPr lang="en-US" altLang="en-US" sz="1600" dirty="0">
              <a:ea typeface="ＭＳ Ｐゴシック" panose="020B0600070205080204" pitchFamily="34" charset="-128"/>
            </a:endParaRPr>
          </a:p>
        </p:txBody>
      </p:sp>
      <p:sp>
        <p:nvSpPr>
          <p:cNvPr id="6"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 name="Picture 1">
            <a:extLst>
              <a:ext uri="{FF2B5EF4-FFF2-40B4-BE49-F238E27FC236}">
                <a16:creationId xmlns:a16="http://schemas.microsoft.com/office/drawing/2014/main" id="{46608D77-FA1F-2242-A239-DE9649B4FDC0}"/>
              </a:ext>
            </a:extLst>
          </p:cNvPr>
          <p:cNvPicPr>
            <a:picLocks noChangeAspect="1"/>
          </p:cNvPicPr>
          <p:nvPr/>
        </p:nvPicPr>
        <p:blipFill>
          <a:blip r:embed="rId3"/>
          <a:stretch>
            <a:fillRect/>
          </a:stretch>
        </p:blipFill>
        <p:spPr>
          <a:xfrm>
            <a:off x="4495800" y="1066800"/>
            <a:ext cx="4442180" cy="2498726"/>
          </a:xfrm>
          <a:prstGeom prst="rect">
            <a:avLst/>
          </a:prstGeom>
        </p:spPr>
      </p:pic>
      <p:sp>
        <p:nvSpPr>
          <p:cNvPr id="7" name="TextBox 6">
            <a:hlinkClick r:id="rId4"/>
            <a:extLst>
              <a:ext uri="{FF2B5EF4-FFF2-40B4-BE49-F238E27FC236}">
                <a16:creationId xmlns:a16="http://schemas.microsoft.com/office/drawing/2014/main" id="{E96C4A4A-E098-2B43-BFD4-A3DB765B4250}"/>
              </a:ext>
            </a:extLst>
          </p:cNvPr>
          <p:cNvSpPr txBox="1"/>
          <p:nvPr/>
        </p:nvSpPr>
        <p:spPr>
          <a:xfrm>
            <a:off x="2105844" y="6538972"/>
            <a:ext cx="4932312" cy="276999"/>
          </a:xfrm>
          <a:prstGeom prst="rect">
            <a:avLst/>
          </a:prstGeom>
          <a:noFill/>
        </p:spPr>
        <p:txBody>
          <a:bodyPr wrap="none" rtlCol="0">
            <a:spAutoFit/>
          </a:bodyPr>
          <a:lstStyle/>
          <a:p>
            <a:pPr lvl="0"/>
            <a:r>
              <a:rPr lang="en-US" altLang="en-US" sz="1200" dirty="0">
                <a:solidFill>
                  <a:srgbClr val="0432FF"/>
                </a:solidFill>
                <a:hlinkClick r:id="rId4">
                  <a:extLst>
                    <a:ext uri="{A12FA001-AC4F-418D-AE19-62706E023703}">
                      <ahyp:hlinkClr xmlns:ahyp="http://schemas.microsoft.com/office/drawing/2018/hyperlinkcolor" val="tx"/>
                    </a:ext>
                  </a:extLst>
                </a:hlinkClick>
              </a:rPr>
              <a:t>https://developer.nvidia.com/blog/nvidia-ampere-architecture-in-depth/</a:t>
            </a:r>
            <a:endParaRPr kumimoji="0" lang="en-US" sz="1200" b="0" i="0" u="none" strike="noStrike" kern="1200" cap="none" spc="0" normalizeH="0" baseline="0" noProof="0" dirty="0">
              <a:ln>
                <a:noFill/>
              </a:ln>
              <a:solidFill>
                <a:srgbClr val="0432FF"/>
              </a:solidFill>
              <a:effectLst/>
              <a:uLnTx/>
              <a:uFillTx/>
            </a:endParaRPr>
          </a:p>
        </p:txBody>
      </p:sp>
    </p:spTree>
    <p:extLst>
      <p:ext uri="{BB962C8B-B14F-4D97-AF65-F5344CB8AC3E}">
        <p14:creationId xmlns:p14="http://schemas.microsoft.com/office/powerpoint/2010/main" val="167616054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A100 Block Diagram</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254000" y="5791200"/>
            <a:ext cx="8643938" cy="533400"/>
          </a:xfrm>
        </p:spPr>
        <p:txBody>
          <a:bodyPr/>
          <a:lstStyle/>
          <a:p>
            <a:pPr algn="ctr">
              <a:buFont typeface="Wingdings" pitchFamily="2" charset="2"/>
              <a:buNone/>
            </a:pPr>
            <a:r>
              <a:rPr lang="en-US" altLang="en-US" dirty="0">
                <a:ea typeface="ＭＳ Ｐゴシック" panose="020B0600070205080204" pitchFamily="34" charset="-128"/>
              </a:rPr>
              <a:t>108 cores on the A100</a:t>
            </a:r>
          </a:p>
          <a:p>
            <a:pPr algn="ctr">
              <a:buFont typeface="Wingdings" pitchFamily="2" charset="2"/>
              <a:buNone/>
            </a:pPr>
            <a:r>
              <a:rPr lang="en-US" altLang="en-US" sz="1400" dirty="0">
                <a:ea typeface="ＭＳ Ｐゴシック" panose="020B0600070205080204" pitchFamily="34" charset="-128"/>
              </a:rPr>
              <a:t>(Up to 128 cores in the full-blown chip)</a:t>
            </a:r>
          </a:p>
          <a:p>
            <a:pPr algn="ctr">
              <a:buFont typeface="Wingdings" pitchFamily="2" charset="2"/>
              <a:buNone/>
            </a:pPr>
            <a:r>
              <a:rPr lang="en-US" altLang="en-US" sz="1800" dirty="0">
                <a:ea typeface="ＭＳ Ｐゴシック" panose="020B0600070205080204" pitchFamily="34" charset="-128"/>
              </a:rPr>
              <a:t>40MB L2 cache</a:t>
            </a:r>
          </a:p>
        </p:txBody>
      </p:sp>
      <p:sp>
        <p:nvSpPr>
          <p:cNvPr id="3" name="TextBox 2"/>
          <p:cNvSpPr txBox="1"/>
          <p:nvPr/>
        </p:nvSpPr>
        <p:spPr>
          <a:xfrm>
            <a:off x="5780288" y="5575756"/>
            <a:ext cx="3384260" cy="215444"/>
          </a:xfrm>
          <a:prstGeom prst="rect">
            <a:avLst/>
          </a:prstGeom>
          <a:noFill/>
        </p:spPr>
        <p:txBody>
          <a:bodyPr wrap="none" rtlCol="0">
            <a:spAutoFit/>
          </a:bodyPr>
          <a:lstStyle/>
          <a:p>
            <a:r>
              <a:rPr lang="en-US" sz="800" dirty="0"/>
              <a:t>https://</a:t>
            </a:r>
            <a:r>
              <a:rPr lang="en-US" sz="800" dirty="0" err="1"/>
              <a:t>developer.nvidia.com</a:t>
            </a:r>
            <a:r>
              <a:rPr lang="en-US" sz="800" dirty="0"/>
              <a:t>/blog/</a:t>
            </a:r>
            <a:r>
              <a:rPr lang="en-US" sz="800" dirty="0" err="1"/>
              <a:t>nvidia</a:t>
            </a:r>
            <a:r>
              <a:rPr lang="en-US" sz="800" dirty="0"/>
              <a:t>-ampere-architecture-in-depth/</a:t>
            </a:r>
          </a:p>
        </p:txBody>
      </p:sp>
      <p:sp>
        <p:nvSpPr>
          <p:cNvPr id="7"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92B01C03-2916-5A46-B042-6786080282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24560"/>
            <a:ext cx="9144000" cy="4579315"/>
          </a:xfrm>
          <a:prstGeom prst="rect">
            <a:avLst/>
          </a:prstGeom>
        </p:spPr>
      </p:pic>
    </p:spTree>
    <p:extLst>
      <p:ext uri="{BB962C8B-B14F-4D97-AF65-F5344CB8AC3E}">
        <p14:creationId xmlns:p14="http://schemas.microsoft.com/office/powerpoint/2010/main" val="356365452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H100 GPU</a:t>
            </a:r>
          </a:p>
        </p:txBody>
      </p:sp>
      <p:sp>
        <p:nvSpPr>
          <p:cNvPr id="83970" name="Content Placeholder 2">
            <a:extLst>
              <a:ext uri="{FF2B5EF4-FFF2-40B4-BE49-F238E27FC236}">
                <a16:creationId xmlns:a16="http://schemas.microsoft.com/office/drawing/2014/main" id="{EE59EB8F-DE8F-0D44-9D02-D25E23FBBAA0}"/>
              </a:ext>
            </a:extLst>
          </p:cNvPr>
          <p:cNvSpPr>
            <a:spLocks noGrp="1"/>
          </p:cNvSpPr>
          <p:nvPr>
            <p:ph idx="1"/>
          </p:nvPr>
        </p:nvSpPr>
        <p:spPr>
          <a:xfrm>
            <a:off x="228600" y="996950"/>
            <a:ext cx="8610600" cy="5321300"/>
          </a:xfrm>
        </p:spPr>
        <p:txBody>
          <a:bodyPr/>
          <a:lstStyle/>
          <a:p>
            <a:r>
              <a:rPr lang="en-US" altLang="en-US" dirty="0">
                <a:ea typeface="ＭＳ Ｐゴシック" panose="020B0600070205080204" pitchFamily="34" charset="-128"/>
              </a:rPr>
              <a:t>NVIDIA-speak:</a:t>
            </a:r>
          </a:p>
          <a:p>
            <a:pPr lvl="1"/>
            <a:r>
              <a:rPr lang="en-US" altLang="en-US" sz="2400" dirty="0">
                <a:ea typeface="ＭＳ Ｐゴシック" panose="020B0600070205080204" pitchFamily="34" charset="-128"/>
              </a:rPr>
              <a:t>14592 stream processors</a:t>
            </a:r>
          </a:p>
          <a:p>
            <a:pPr lvl="1"/>
            <a:r>
              <a:rPr lang="ja-JP" altLang="en-US" sz="2400" dirty="0">
                <a:ea typeface="ＭＳ Ｐゴシック" panose="020B0600070205080204" pitchFamily="34" charset="-128"/>
              </a:rPr>
              <a:t>“</a:t>
            </a:r>
            <a:r>
              <a:rPr lang="en-US" altLang="ja-JP" sz="2400" dirty="0">
                <a:ea typeface="ＭＳ Ｐゴシック" panose="020B0600070205080204" pitchFamily="34" charset="-128"/>
              </a:rPr>
              <a:t>SIMT execution</a:t>
            </a:r>
            <a:r>
              <a:rPr lang="ja-JP" altLang="en-US" sz="2400" dirty="0">
                <a:ea typeface="ＭＳ Ｐゴシック" panose="020B0600070205080204" pitchFamily="34" charset="-128"/>
              </a:rPr>
              <a:t>”</a:t>
            </a:r>
            <a:endParaRPr lang="en-US" altLang="ja-JP" sz="2400" dirty="0">
              <a:ea typeface="ＭＳ Ｐゴシック" panose="020B0600070205080204" pitchFamily="34" charset="-128"/>
            </a:endParaRPr>
          </a:p>
          <a:p>
            <a:pPr lvl="1">
              <a:buFont typeface="Wingdings" pitchFamily="2" charset="2"/>
              <a:buNone/>
            </a:pPr>
            <a:r>
              <a:rPr lang="en-US" altLang="en-US" sz="2400" dirty="0">
                <a:ea typeface="ＭＳ Ｐゴシック" panose="020B0600070205080204" pitchFamily="34" charset="-128"/>
              </a:rPr>
              <a:t>	</a:t>
            </a:r>
            <a:endParaRPr lang="en-US" altLang="en-US" dirty="0">
              <a:ea typeface="ＭＳ Ｐゴシック" panose="020B0600070205080204" pitchFamily="34" charset="-128"/>
            </a:endParaRPr>
          </a:p>
          <a:p>
            <a:pPr lvl="1"/>
            <a:endParaRPr lang="en-US" altLang="en-US" sz="2400" dirty="0">
              <a:ea typeface="ＭＳ Ｐゴシック" panose="020B0600070205080204" pitchFamily="34" charset="-128"/>
            </a:endParaRPr>
          </a:p>
          <a:p>
            <a:r>
              <a:rPr lang="en-US" altLang="en-US" dirty="0">
                <a:ea typeface="ＭＳ Ｐゴシック" panose="020B0600070205080204" pitchFamily="34" charset="-128"/>
              </a:rPr>
              <a:t>Generic speak:</a:t>
            </a:r>
          </a:p>
          <a:p>
            <a:pPr lvl="1"/>
            <a:r>
              <a:rPr lang="en-US" altLang="en-US" sz="2400" dirty="0">
                <a:ea typeface="ＭＳ Ｐゴシック" panose="020B0600070205080204" pitchFamily="34" charset="-128"/>
              </a:rPr>
              <a:t>144 cores</a:t>
            </a:r>
          </a:p>
          <a:p>
            <a:pPr lvl="1"/>
            <a:r>
              <a:rPr lang="en-US" altLang="en-US" sz="2400" dirty="0">
                <a:ea typeface="ＭＳ Ｐゴシック" panose="020B0600070205080204" pitchFamily="34" charset="-128"/>
              </a:rPr>
              <a:t>64 SIMD functional units per core</a:t>
            </a:r>
          </a:p>
          <a:p>
            <a:pPr lvl="1"/>
            <a:endParaRPr lang="en-US" altLang="en-US" sz="2400" dirty="0">
              <a:ea typeface="ＭＳ Ｐゴシック" panose="020B0600070205080204" pitchFamily="34" charset="-128"/>
            </a:endParaRPr>
          </a:p>
          <a:p>
            <a:pPr lvl="1"/>
            <a:r>
              <a:rPr lang="en-US" altLang="en-US" sz="2400" dirty="0">
                <a:ea typeface="ＭＳ Ｐゴシック" panose="020B0600070205080204" pitchFamily="34" charset="-128"/>
              </a:rPr>
              <a:t>Tensor cores for Machine Learning</a:t>
            </a:r>
          </a:p>
          <a:p>
            <a:pPr lvl="2"/>
            <a:r>
              <a:rPr lang="en-US" altLang="en-US" sz="1800" dirty="0">
                <a:ea typeface="ＭＳ Ｐゴシック" panose="020B0600070205080204" pitchFamily="34" charset="-128"/>
              </a:rPr>
              <a:t>New 8-bit floating point formats</a:t>
            </a:r>
            <a:endParaRPr lang="en-US" altLang="en-US" sz="1600" dirty="0">
              <a:ea typeface="ＭＳ Ｐゴシック" panose="020B0600070205080204" pitchFamily="34" charset="-128"/>
            </a:endParaRPr>
          </a:p>
          <a:p>
            <a:endParaRPr lang="en-US" altLang="en-US" sz="1600" dirty="0">
              <a:ea typeface="ＭＳ Ｐゴシック" panose="020B0600070205080204" pitchFamily="34" charset="-128"/>
            </a:endParaRPr>
          </a:p>
        </p:txBody>
      </p:sp>
      <p:sp>
        <p:nvSpPr>
          <p:cNvPr id="6"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7" name="TextBox 6">
            <a:hlinkClick r:id="rId3"/>
            <a:extLst>
              <a:ext uri="{FF2B5EF4-FFF2-40B4-BE49-F238E27FC236}">
                <a16:creationId xmlns:a16="http://schemas.microsoft.com/office/drawing/2014/main" id="{E96C4A4A-E098-2B43-BFD4-A3DB765B4250}"/>
              </a:ext>
            </a:extLst>
          </p:cNvPr>
          <p:cNvSpPr txBox="1"/>
          <p:nvPr/>
        </p:nvSpPr>
        <p:spPr>
          <a:xfrm>
            <a:off x="2105844" y="6538972"/>
            <a:ext cx="4889031" cy="276999"/>
          </a:xfrm>
          <a:prstGeom prst="rect">
            <a:avLst/>
          </a:prstGeom>
          <a:noFill/>
        </p:spPr>
        <p:txBody>
          <a:bodyPr wrap="none" rtlCol="0">
            <a:spAutoFit/>
          </a:bodyPr>
          <a:lstStyle/>
          <a:p>
            <a:pPr lvl="0"/>
            <a:r>
              <a:rPr lang="en-US" altLang="en-US" sz="1200" dirty="0">
                <a:solidFill>
                  <a:srgbClr val="0432FF"/>
                </a:solidFill>
                <a:hlinkClick r:id="rId4">
                  <a:extLst>
                    <a:ext uri="{A12FA001-AC4F-418D-AE19-62706E023703}">
                      <ahyp:hlinkClr xmlns:ahyp="http://schemas.microsoft.com/office/drawing/2018/hyperlinkcolor" val="tx"/>
                    </a:ext>
                  </a:extLst>
                </a:hlinkClick>
              </a:rPr>
              <a:t>https://developer.nvidia.com/blog/nvidia-hopper-architecture-in-depth/</a:t>
            </a:r>
            <a:endParaRPr lang="en-US" altLang="en-US" sz="1200" dirty="0">
              <a:solidFill>
                <a:srgbClr val="0432FF"/>
              </a:solidFill>
            </a:endParaRPr>
          </a:p>
        </p:txBody>
      </p:sp>
      <p:pic>
        <p:nvPicPr>
          <p:cNvPr id="1026" name="Picture 2" descr="NVIDIA H100 GPU SXM5 Module">
            <a:extLst>
              <a:ext uri="{FF2B5EF4-FFF2-40B4-BE49-F238E27FC236}">
                <a16:creationId xmlns:a16="http://schemas.microsoft.com/office/drawing/2014/main" id="{6F33FCBB-34B5-104B-A9E3-FE61FC77CB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996950"/>
            <a:ext cx="4572000" cy="2127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174178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H100 Block Diagram</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254000" y="5517232"/>
            <a:ext cx="8643938" cy="801018"/>
          </a:xfrm>
        </p:spPr>
        <p:txBody>
          <a:bodyPr/>
          <a:lstStyle/>
          <a:p>
            <a:pPr algn="ctr">
              <a:buFont typeface="Wingdings" pitchFamily="2" charset="2"/>
              <a:buNone/>
            </a:pPr>
            <a:r>
              <a:rPr lang="en-US" altLang="en-US" dirty="0">
                <a:ea typeface="ＭＳ Ｐゴシック" panose="020B0600070205080204" pitchFamily="34" charset="-128"/>
              </a:rPr>
              <a:t>144 cores on the full GH100</a:t>
            </a:r>
          </a:p>
          <a:p>
            <a:pPr algn="ctr">
              <a:buFont typeface="Wingdings" pitchFamily="2" charset="2"/>
              <a:buNone/>
            </a:pPr>
            <a:r>
              <a:rPr lang="en-US" altLang="en-US" sz="1800" dirty="0">
                <a:ea typeface="ＭＳ Ｐゴシック" panose="020B0600070205080204" pitchFamily="34" charset="-128"/>
              </a:rPr>
              <a:t>60MB L2 cache</a:t>
            </a:r>
          </a:p>
        </p:txBody>
      </p:sp>
      <p:sp>
        <p:nvSpPr>
          <p:cNvPr id="3" name="TextBox 2"/>
          <p:cNvSpPr txBox="1"/>
          <p:nvPr/>
        </p:nvSpPr>
        <p:spPr>
          <a:xfrm>
            <a:off x="5734092" y="5110983"/>
            <a:ext cx="3409908" cy="215444"/>
          </a:xfrm>
          <a:prstGeom prst="rect">
            <a:avLst/>
          </a:prstGeom>
          <a:noFill/>
        </p:spPr>
        <p:txBody>
          <a:bodyPr wrap="none" rtlCol="0">
            <a:spAutoFit/>
          </a:bodyPr>
          <a:lstStyle/>
          <a:p>
            <a:r>
              <a:rPr lang="en-US" sz="800" dirty="0">
                <a:hlinkClick r:id="rId3"/>
              </a:rPr>
              <a:t>https://developer.nvidia.com/blog/nvidia-hopper-architecture-in-depth/</a:t>
            </a:r>
            <a:endParaRPr lang="en-US" sz="800" dirty="0"/>
          </a:p>
        </p:txBody>
      </p:sp>
      <p:sp>
        <p:nvSpPr>
          <p:cNvPr id="7"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4" name="Picture 3">
            <a:extLst>
              <a:ext uri="{FF2B5EF4-FFF2-40B4-BE49-F238E27FC236}">
                <a16:creationId xmlns:a16="http://schemas.microsoft.com/office/drawing/2014/main" id="{48CF0C27-3E87-E548-8B43-9405ADC628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52736"/>
            <a:ext cx="9144000" cy="4082306"/>
          </a:xfrm>
          <a:prstGeom prst="rect">
            <a:avLst/>
          </a:prstGeom>
        </p:spPr>
      </p:pic>
    </p:spTree>
    <p:extLst>
      <p:ext uri="{BB962C8B-B14F-4D97-AF65-F5344CB8AC3E}">
        <p14:creationId xmlns:p14="http://schemas.microsoft.com/office/powerpoint/2010/main" val="327918800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H100 Core</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4644008" y="1043617"/>
            <a:ext cx="3661439" cy="1066800"/>
          </a:xfrm>
        </p:spPr>
        <p:txBody>
          <a:bodyPr anchor="t"/>
          <a:lstStyle/>
          <a:p>
            <a:pPr>
              <a:buFont typeface="Wingdings" pitchFamily="2" charset="2"/>
              <a:buNone/>
            </a:pPr>
            <a:r>
              <a:rPr lang="en-US" altLang="en-US" sz="1600" dirty="0">
                <a:ea typeface="ＭＳ Ｐゴシック" panose="020B0600070205080204" pitchFamily="34" charset="-128"/>
              </a:rPr>
              <a:t>48 TFLOPS Single Precision*</a:t>
            </a:r>
          </a:p>
          <a:p>
            <a:pPr>
              <a:buFont typeface="Wingdings" pitchFamily="2" charset="2"/>
              <a:buNone/>
            </a:pPr>
            <a:r>
              <a:rPr lang="en-US" altLang="en-US" sz="1600" dirty="0">
                <a:ea typeface="ＭＳ Ｐゴシック" panose="020B0600070205080204" pitchFamily="34" charset="-128"/>
              </a:rPr>
              <a:t>24 TFLOPS Double Precision*</a:t>
            </a:r>
          </a:p>
          <a:p>
            <a:pPr>
              <a:buFont typeface="Wingdings" pitchFamily="2" charset="2"/>
              <a:buNone/>
            </a:pPr>
            <a:r>
              <a:rPr lang="en-US" altLang="en-US" sz="1600" dirty="0">
                <a:ea typeface="ＭＳ Ｐゴシック" panose="020B0600070205080204" pitchFamily="34" charset="-128"/>
              </a:rPr>
              <a:t>800 TFLOPS (FP16, Tensor Cores)*</a:t>
            </a:r>
          </a:p>
        </p:txBody>
      </p: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226924" y="6457890"/>
            <a:ext cx="3409908" cy="400110"/>
          </a:xfrm>
          <a:prstGeom prst="rect">
            <a:avLst/>
          </a:prstGeom>
          <a:noFill/>
        </p:spPr>
        <p:txBody>
          <a:bodyPr wrap="none" rtlCol="0">
            <a:spAutoFit/>
          </a:bodyPr>
          <a:lstStyle/>
          <a:p>
            <a:r>
              <a:rPr lang="en-US" sz="800" dirty="0">
                <a:hlinkClick r:id="rId3"/>
              </a:rPr>
              <a:t>https://developer.nvidia.com/blog/nvidia-hopper-architecture-in-depth/</a:t>
            </a:r>
            <a:endParaRPr lang="en-US" sz="800" dirty="0"/>
          </a:p>
          <a:p>
            <a:r>
              <a:rPr lang="en-US" sz="1200" dirty="0"/>
              <a:t>* Preliminary performance estimates</a:t>
            </a:r>
          </a:p>
        </p:txBody>
      </p:sp>
      <p:pic>
        <p:nvPicPr>
          <p:cNvPr id="3" name="Picture 2">
            <a:extLst>
              <a:ext uri="{FF2B5EF4-FFF2-40B4-BE49-F238E27FC236}">
                <a16:creationId xmlns:a16="http://schemas.microsoft.com/office/drawing/2014/main" id="{901F0E46-2D3E-1946-B41D-E8CB57157D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924" y="958416"/>
            <a:ext cx="3852213" cy="5359834"/>
          </a:xfrm>
          <a:prstGeom prst="rect">
            <a:avLst/>
          </a:prstGeom>
        </p:spPr>
      </p:pic>
      <p:pic>
        <p:nvPicPr>
          <p:cNvPr id="6" name="Picture 5">
            <a:extLst>
              <a:ext uri="{FF2B5EF4-FFF2-40B4-BE49-F238E27FC236}">
                <a16:creationId xmlns:a16="http://schemas.microsoft.com/office/drawing/2014/main" id="{2FBD0450-3AD0-B847-8068-CE2AE96C0E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5976" y="3173171"/>
            <a:ext cx="4571999" cy="2488077"/>
          </a:xfrm>
          <a:prstGeom prst="rect">
            <a:avLst/>
          </a:prstGeom>
        </p:spPr>
      </p:pic>
      <p:sp>
        <p:nvSpPr>
          <p:cNvPr id="4" name="Oval 3"/>
          <p:cNvSpPr/>
          <p:nvPr/>
        </p:nvSpPr>
        <p:spPr bwMode="auto">
          <a:xfrm>
            <a:off x="3310136" y="1988840"/>
            <a:ext cx="685800" cy="1295400"/>
          </a:xfrm>
          <a:prstGeom prst="ellipse">
            <a:avLst/>
          </a:prstGeom>
          <a:no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7" name="Straight Arrow Connector 6"/>
          <p:cNvCxnSpPr>
            <a:cxnSpLocks/>
            <a:stCxn id="4" idx="6"/>
          </p:cNvCxnSpPr>
          <p:nvPr/>
        </p:nvCxnSpPr>
        <p:spPr bwMode="auto">
          <a:xfrm>
            <a:off x="3995936" y="2636540"/>
            <a:ext cx="990600" cy="571500"/>
          </a:xfrm>
          <a:prstGeom prst="straightConnector1">
            <a:avLst/>
          </a:prstGeom>
          <a:solidFill>
            <a:srgbClr val="C0C0C0"/>
          </a:solidFill>
          <a:ln w="38100" cap="flat" cmpd="sng" algn="ctr">
            <a:solidFill>
              <a:schemeClr val="accent1"/>
            </a:solidFill>
            <a:prstDash val="solid"/>
            <a:round/>
            <a:headEnd type="none" w="med" len="med"/>
            <a:tailEnd type="triangle"/>
          </a:ln>
          <a:effectLst/>
        </p:spPr>
      </p:cxnSp>
    </p:spTree>
    <p:extLst>
      <p:ext uri="{BB962C8B-B14F-4D97-AF65-F5344CB8AC3E}">
        <p14:creationId xmlns:p14="http://schemas.microsoft.com/office/powerpoint/2010/main" val="301833873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BM IT Infrastructure Blog"/>
          <p:cNvPicPr>
            <a:picLocks noChangeAspect="1" noChangeArrowheads="1"/>
          </p:cNvPicPr>
          <p:nvPr/>
        </p:nvPicPr>
        <p:blipFill rotWithShape="1">
          <a:blip r:embed="rId3">
            <a:extLst>
              <a:ext uri="{28A0092B-C50C-407E-A947-70E740481C1C}">
                <a14:useLocalDpi xmlns:a14="http://schemas.microsoft.com/office/drawing/2010/main" val="0"/>
              </a:ext>
            </a:extLst>
          </a:blip>
          <a:srcRect l="8998" t="15263" r="6149" b="7374"/>
          <a:stretch/>
        </p:blipFill>
        <p:spPr bwMode="auto">
          <a:xfrm>
            <a:off x="487230" y="1828162"/>
            <a:ext cx="3543649" cy="1625219"/>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www.alpha-data.com/dcp/otherimages/adm-pcie-9h7_001_larg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3586" y="1374431"/>
            <a:ext cx="3398581" cy="226685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7FBBFD2-7BD5-4A8E-8909-1EF5F8C5F35F}"/>
              </a:ext>
            </a:extLst>
          </p:cNvPr>
          <p:cNvSpPr>
            <a:spLocks noGrp="1"/>
          </p:cNvSpPr>
          <p:nvPr>
            <p:ph type="title"/>
          </p:nvPr>
        </p:nvSpPr>
        <p:spPr/>
        <p:txBody>
          <a:bodyPr/>
          <a:lstStyle/>
          <a:p>
            <a:r>
              <a:rPr lang="en-US" dirty="0"/>
              <a:t>Heterogeneous System: CPU+FPGA</a:t>
            </a:r>
          </a:p>
        </p:txBody>
      </p:sp>
      <p:sp>
        <p:nvSpPr>
          <p:cNvPr id="4" name="Rectangle 3">
            <a:extLst>
              <a:ext uri="{FF2B5EF4-FFF2-40B4-BE49-F238E27FC236}">
                <a16:creationId xmlns:a16="http://schemas.microsoft.com/office/drawing/2014/main" id="{046A7CE0-CA50-4E29-ACDC-6F6FF42444B3}"/>
              </a:ext>
            </a:extLst>
          </p:cNvPr>
          <p:cNvSpPr/>
          <p:nvPr/>
        </p:nvSpPr>
        <p:spPr>
          <a:xfrm>
            <a:off x="1120532" y="3367434"/>
            <a:ext cx="3137693" cy="461665"/>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264478"/>
                </a:solidFill>
                <a:effectLst/>
                <a:uLnTx/>
                <a:uFillTx/>
                <a:latin typeface="Garamond" panose="02020404030301010803" pitchFamily="18" charset="0"/>
                <a:ea typeface="ＭＳ Ｐゴシック" panose="020B0600070205080204" pitchFamily="34" charset="-128"/>
                <a:cs typeface="+mn-cs"/>
              </a:rPr>
              <a:t>POWER9 AC922</a:t>
            </a:r>
            <a:endParaRPr kumimoji="0" lang="en-US" sz="1350" b="1" i="0" u="none" strike="noStrike" kern="1200" cap="none" spc="0" normalizeH="0" baseline="0" noProof="0" dirty="0">
              <a:ln>
                <a:noFill/>
              </a:ln>
              <a:solidFill>
                <a:srgbClr val="264478"/>
              </a:solidFill>
              <a:effectLst/>
              <a:uLnTx/>
              <a:uFillTx/>
              <a:latin typeface="Garamond" panose="02020404030301010803" pitchFamily="18" charset="0"/>
              <a:ea typeface="ＭＳ Ｐゴシック" panose="020B0600070205080204" pitchFamily="34" charset="-128"/>
              <a:cs typeface="+mn-cs"/>
            </a:endParaRPr>
          </a:p>
        </p:txBody>
      </p:sp>
      <p:sp>
        <p:nvSpPr>
          <p:cNvPr id="13" name="Rectangle 12">
            <a:extLst>
              <a:ext uri="{FF2B5EF4-FFF2-40B4-BE49-F238E27FC236}">
                <a16:creationId xmlns:a16="http://schemas.microsoft.com/office/drawing/2014/main" id="{F137E71F-D561-4D9D-B83A-232248175A0E}"/>
              </a:ext>
            </a:extLst>
          </p:cNvPr>
          <p:cNvSpPr/>
          <p:nvPr/>
        </p:nvSpPr>
        <p:spPr>
          <a:xfrm>
            <a:off x="4876800" y="3382332"/>
            <a:ext cx="3812562" cy="830997"/>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264478"/>
                </a:solidFill>
                <a:effectLst/>
                <a:uLnTx/>
                <a:uFillTx/>
                <a:latin typeface="Garamond" panose="02020404030301010803" pitchFamily="18" charset="0"/>
                <a:ea typeface="ＭＳ Ｐゴシック" panose="020B0600070205080204" pitchFamily="34" charset="-128"/>
                <a:cs typeface="+mn-cs"/>
              </a:rPr>
              <a:t>HBM-based AD9H7 board 	</a:t>
            </a:r>
            <a:endParaRPr kumimoji="0" lang="en-US" sz="1350" b="1" i="0" u="none" strike="noStrike" kern="1200" cap="none" spc="0" normalizeH="0" baseline="0" noProof="0" dirty="0">
              <a:ln>
                <a:noFill/>
              </a:ln>
              <a:solidFill>
                <a:srgbClr val="264478"/>
              </a:solidFill>
              <a:effectLst/>
              <a:uLnTx/>
              <a:uFillTx/>
              <a:latin typeface="Garamond" panose="02020404030301010803" pitchFamily="18" charset="0"/>
              <a:ea typeface="ＭＳ Ｐゴシック" panose="020B0600070205080204" pitchFamily="34" charset="-128"/>
              <a:cs typeface="+mn-cs"/>
            </a:endParaRPr>
          </a:p>
        </p:txBody>
      </p:sp>
      <p:sp>
        <p:nvSpPr>
          <p:cNvPr id="6" name="Arrow: Left-Right 5">
            <a:extLst>
              <a:ext uri="{FF2B5EF4-FFF2-40B4-BE49-F238E27FC236}">
                <a16:creationId xmlns:a16="http://schemas.microsoft.com/office/drawing/2014/main" id="{C596C06C-D46D-4357-87C7-5C65279A2AAB}"/>
              </a:ext>
            </a:extLst>
          </p:cNvPr>
          <p:cNvSpPr/>
          <p:nvPr/>
        </p:nvSpPr>
        <p:spPr>
          <a:xfrm>
            <a:off x="3907974" y="2336736"/>
            <a:ext cx="1357342" cy="502848"/>
          </a:xfrm>
          <a:prstGeom prst="leftRightArrow">
            <a:avLst/>
          </a:prstGeom>
          <a:ln w="9525">
            <a:solidFill>
              <a:schemeClr val="tx1"/>
            </a:solidFill>
          </a:ln>
        </p:spPr>
        <p:style>
          <a:lnRef idx="1">
            <a:schemeClr val="accent3"/>
          </a:lnRef>
          <a:fillRef idx="3">
            <a:schemeClr val="accent3"/>
          </a:fillRef>
          <a:effectRef idx="2">
            <a:schemeClr val="accent3"/>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100" b="1" i="1" u="none" strike="noStrike" kern="1200" cap="none" spc="0" normalizeH="0" baseline="0" noProof="0" dirty="0">
                <a:ln>
                  <a:noFill/>
                </a:ln>
                <a:solidFill>
                  <a:prstClr val="white"/>
                </a:solidFill>
                <a:effectLst/>
                <a:uLnTx/>
                <a:uFillTx/>
                <a:latin typeface="Calibri" panose="020F0502020204030204"/>
                <a:ea typeface="+mn-ea"/>
                <a:cs typeface="+mn-cs"/>
              </a:rPr>
              <a:t>CAPI2</a:t>
            </a:r>
            <a:endParaRPr kumimoji="0" lang="en-US" sz="1500" b="1" i="1"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extBox 6"/>
          <p:cNvSpPr txBox="1"/>
          <p:nvPr/>
        </p:nvSpPr>
        <p:spPr>
          <a:xfrm>
            <a:off x="6978912" y="3081832"/>
            <a:ext cx="1560042"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prstClr val="black"/>
                </a:solidFill>
                <a:effectLst/>
                <a:uLnTx/>
                <a:uFillTx/>
                <a:latin typeface="Garamond" panose="02020404030301010803" pitchFamily="18" charset="0"/>
                <a:ea typeface="ＭＳ Ｐゴシック" panose="020B0600070205080204" pitchFamily="34" charset="-128"/>
                <a:cs typeface="+mn-cs"/>
              </a:rPr>
              <a:t>Source: </a:t>
            </a:r>
            <a:r>
              <a:rPr kumimoji="0" lang="en-US" sz="1350" b="1" i="0" u="none" strike="noStrike" kern="1200" cap="none" spc="0" normalizeH="0" baseline="0" noProof="0" dirty="0" err="1">
                <a:ln>
                  <a:noFill/>
                </a:ln>
                <a:solidFill>
                  <a:prstClr val="black"/>
                </a:solidFill>
                <a:effectLst/>
                <a:uLnTx/>
                <a:uFillTx/>
                <a:latin typeface="Garamond" panose="02020404030301010803" pitchFamily="18" charset="0"/>
                <a:ea typeface="ＭＳ Ｐゴシック" panose="020B0600070205080204" pitchFamily="34" charset="-128"/>
                <a:cs typeface="+mn-cs"/>
              </a:rPr>
              <a:t>AlphaData</a:t>
            </a:r>
            <a:endParaRPr kumimoji="0" lang="en-US" sz="1350" b="1" i="0" u="none" strike="noStrike" kern="1200" cap="none" spc="0" normalizeH="0" baseline="0" noProof="0" dirty="0">
              <a:ln>
                <a:noFill/>
              </a:ln>
              <a:solidFill>
                <a:prstClr val="black"/>
              </a:solidFill>
              <a:effectLst/>
              <a:uLnTx/>
              <a:uFillTx/>
              <a:latin typeface="Garamond" panose="02020404030301010803" pitchFamily="18" charset="0"/>
              <a:ea typeface="ＭＳ Ｐゴシック" panose="020B0600070205080204" pitchFamily="34" charset="-128"/>
              <a:cs typeface="+mn-cs"/>
            </a:endParaRPr>
          </a:p>
        </p:txBody>
      </p:sp>
      <p:sp>
        <p:nvSpPr>
          <p:cNvPr id="12" name="TextBox 11"/>
          <p:cNvSpPr txBox="1"/>
          <p:nvPr/>
        </p:nvSpPr>
        <p:spPr>
          <a:xfrm>
            <a:off x="3036704" y="3194356"/>
            <a:ext cx="1114408" cy="300082"/>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0" normalizeH="0" baseline="0" noProof="0" dirty="0">
                <a:ln>
                  <a:noFill/>
                </a:ln>
                <a:solidFill>
                  <a:prstClr val="black"/>
                </a:solidFill>
                <a:effectLst/>
                <a:uLnTx/>
                <a:uFillTx/>
                <a:latin typeface="Garamond" panose="02020404030301010803" pitchFamily="18" charset="0"/>
                <a:ea typeface="ＭＳ Ｐゴシック" panose="020B0600070205080204" pitchFamily="34" charset="-128"/>
                <a:cs typeface="+mn-cs"/>
              </a:rPr>
              <a:t>Source: IBM</a:t>
            </a:r>
          </a:p>
        </p:txBody>
      </p:sp>
      <p:sp>
        <p:nvSpPr>
          <p:cNvPr id="19" name="Content Placeholder 2">
            <a:extLst>
              <a:ext uri="{FF2B5EF4-FFF2-40B4-BE49-F238E27FC236}">
                <a16:creationId xmlns:a16="http://schemas.microsoft.com/office/drawing/2014/main" id="{CAA5A6EF-811F-4E45-957F-E7E906751984}"/>
              </a:ext>
            </a:extLst>
          </p:cNvPr>
          <p:cNvSpPr>
            <a:spLocks noGrp="1"/>
          </p:cNvSpPr>
          <p:nvPr>
            <p:ph idx="1"/>
          </p:nvPr>
        </p:nvSpPr>
        <p:spPr>
          <a:xfrm>
            <a:off x="501533" y="4479729"/>
            <a:ext cx="5265933" cy="959868"/>
          </a:xfrm>
        </p:spPr>
        <p:txBody>
          <a:bodyPr>
            <a:normAutofit/>
          </a:bodyPr>
          <a:lstStyle/>
          <a:p>
            <a:pPr marL="0" indent="0">
              <a:buNone/>
            </a:pPr>
            <a:r>
              <a:rPr lang="en-US" sz="1650" dirty="0"/>
              <a:t>We evaluate two POWER9+FPGA systems:</a:t>
            </a:r>
          </a:p>
          <a:p>
            <a:pPr marL="342900" lvl="1" indent="0">
              <a:lnSpc>
                <a:spcPct val="100000"/>
              </a:lnSpc>
              <a:buNone/>
            </a:pPr>
            <a:r>
              <a:rPr lang="en-US" sz="1800" b="1" dirty="0"/>
              <a:t>1. HBM-based board AD9H7		</a:t>
            </a:r>
          </a:p>
          <a:p>
            <a:pPr marL="342900" lvl="1" indent="0">
              <a:buNone/>
            </a:pPr>
            <a:r>
              <a:rPr lang="en-US" sz="1500" dirty="0"/>
              <a:t>Xilinx </a:t>
            </a:r>
            <a:r>
              <a:rPr lang="en-US" sz="1500" dirty="0" err="1"/>
              <a:t>Virtex</a:t>
            </a:r>
            <a:r>
              <a:rPr lang="en-US" sz="1500" dirty="0"/>
              <a:t> </a:t>
            </a:r>
            <a:r>
              <a:rPr lang="en-US" sz="1500" dirty="0" err="1"/>
              <a:t>Ultrascale</a:t>
            </a:r>
            <a:r>
              <a:rPr lang="en-US" sz="1500" dirty="0"/>
              <a:t>+™ XCVU37P-2		</a:t>
            </a:r>
          </a:p>
        </p:txBody>
      </p:sp>
      <p:sp>
        <p:nvSpPr>
          <p:cNvPr id="14" name="TextBox 13">
            <a:hlinkClick r:id="rId5"/>
            <a:extLst>
              <a:ext uri="{FF2B5EF4-FFF2-40B4-BE49-F238E27FC236}">
                <a16:creationId xmlns:a16="http://schemas.microsoft.com/office/drawing/2014/main" id="{87394BFE-1E41-BC42-AA4D-7BF1F6CB6B69}"/>
              </a:ext>
            </a:extLst>
          </p:cNvPr>
          <p:cNvSpPr txBox="1"/>
          <p:nvPr/>
        </p:nvSpPr>
        <p:spPr>
          <a:xfrm>
            <a:off x="1199923" y="6538972"/>
            <a:ext cx="6744154" cy="246221"/>
          </a:xfrm>
          <a:prstGeom prst="rect">
            <a:avLst/>
          </a:prstGeom>
          <a:noFill/>
        </p:spPr>
        <p:txBody>
          <a:bodyPr wrap="none" rtlCol="0">
            <a:spAutoFit/>
          </a:bodyPr>
          <a:lstStyle/>
          <a:p>
            <a:pPr lvl="0"/>
            <a:r>
              <a:rPr lang="en-US" altLang="en-US" sz="1000" dirty="0"/>
              <a:t>Singh et al., NERO: A Near High-Bandwidth Memory Stencil Accelerator for Weather Prediction Modeling, FPL 2020</a:t>
            </a:r>
            <a:endParaRPr kumimoji="0" lang="en-US" sz="1000" b="0" i="0" u="none" strike="noStrike" kern="1200" cap="none" spc="0" normalizeH="0" baseline="0" noProof="0" dirty="0">
              <a:ln>
                <a:noFill/>
              </a:ln>
              <a:effectLst/>
              <a:uLnTx/>
              <a:uFillTx/>
            </a:endParaRPr>
          </a:p>
        </p:txBody>
      </p:sp>
      <p:sp>
        <p:nvSpPr>
          <p:cNvPr id="17" name="Slide Number Placeholder 3">
            <a:extLst>
              <a:ext uri="{FF2B5EF4-FFF2-40B4-BE49-F238E27FC236}">
                <a16:creationId xmlns:a16="http://schemas.microsoft.com/office/drawing/2014/main" id="{E88A652E-F8D0-6847-91B3-509410C33D10}"/>
              </a:ext>
            </a:extLst>
          </p:cNvPr>
          <p:cNvSpPr txBox="1">
            <a:spLocks/>
          </p:cNvSpPr>
          <p:nvPr/>
        </p:nvSpPr>
        <p:spPr>
          <a:xfrm>
            <a:off x="6934200" y="6400800"/>
            <a:ext cx="21336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algn="ctr"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742950" indent="-28575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1143000" indent="-228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600200" indent="-228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2057400" indent="-228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9pPr>
          </a:lstStyle>
          <a:p>
            <a:pPr algn="r" eaLnBrk="1" hangingPunct="1">
              <a:defRPr/>
            </a:pPr>
            <a:fld id="{2B31A252-A455-7E4D-8859-45EB22A1C421}" type="slidenum">
              <a:rPr lang="en-US" altLang="en-US" sz="1600" smtClean="0">
                <a:solidFill>
                  <a:srgbClr val="000000"/>
                </a:solidFill>
                <a:latin typeface="Garamond" panose="02020404030301010803" pitchFamily="18" charset="0"/>
                <a:cs typeface="Arial" panose="020B0604020202020204" pitchFamily="34" charset="0"/>
              </a:rPr>
              <a:pPr algn="r" eaLnBrk="1" hangingPunct="1">
                <a:defRPr/>
              </a:pPr>
              <a:t>17</a:t>
            </a:fld>
            <a:endParaRPr lang="en-US" altLang="en-US" sz="1600" dirty="0">
              <a:solidFill>
                <a:srgbClr val="000000"/>
              </a:solidFill>
              <a:latin typeface="Garamond" panose="02020404030301010803" pitchFamily="18" charset="0"/>
              <a:cs typeface="Arial" panose="020B0604020202020204" pitchFamily="34" charset="0"/>
            </a:endParaRPr>
          </a:p>
        </p:txBody>
      </p:sp>
      <p:sp>
        <p:nvSpPr>
          <p:cNvPr id="15" name="Content Placeholder 2">
            <a:extLst>
              <a:ext uri="{FF2B5EF4-FFF2-40B4-BE49-F238E27FC236}">
                <a16:creationId xmlns:a16="http://schemas.microsoft.com/office/drawing/2014/main" id="{21FADD71-2B25-8E4F-81E3-1BCFD0E239EB}"/>
              </a:ext>
            </a:extLst>
          </p:cNvPr>
          <p:cNvSpPr txBox="1">
            <a:spLocks/>
          </p:cNvSpPr>
          <p:nvPr/>
        </p:nvSpPr>
        <p:spPr>
          <a:xfrm>
            <a:off x="4615477" y="4739177"/>
            <a:ext cx="4065455" cy="1279824"/>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180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65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457200" lvl="1" indent="0" fontAlgn="auto">
              <a:lnSpc>
                <a:spcPct val="100000"/>
              </a:lnSpc>
              <a:spcAft>
                <a:spcPts val="0"/>
              </a:spcAft>
              <a:buFont typeface="Arial" panose="020B0604020202020204" pitchFamily="34" charset="0"/>
              <a:buNone/>
            </a:pPr>
            <a:r>
              <a:rPr lang="en-US" sz="1800" b="1" dirty="0"/>
              <a:t>2. DDR4-based board AD9V3</a:t>
            </a:r>
          </a:p>
          <a:p>
            <a:pPr marL="457200" lvl="1" indent="0" fontAlgn="auto">
              <a:spcAft>
                <a:spcPts val="0"/>
              </a:spcAft>
              <a:buFont typeface="Arial" panose="020B0604020202020204" pitchFamily="34" charset="0"/>
              <a:buNone/>
            </a:pPr>
            <a:r>
              <a:rPr lang="en-US" sz="1500" dirty="0"/>
              <a:t>Xilinx </a:t>
            </a:r>
            <a:r>
              <a:rPr lang="en-US" sz="1500" dirty="0" err="1"/>
              <a:t>Virtex</a:t>
            </a:r>
            <a:r>
              <a:rPr lang="en-US" sz="1500" dirty="0"/>
              <a:t> </a:t>
            </a:r>
            <a:r>
              <a:rPr lang="en-US" sz="1500" dirty="0" err="1"/>
              <a:t>Ultrascale</a:t>
            </a:r>
            <a:r>
              <a:rPr lang="en-US" sz="1500" dirty="0"/>
              <a:t>+™ XCVU3P-2</a:t>
            </a:r>
            <a:endParaRPr lang="en-US" sz="1500" b="1" dirty="0"/>
          </a:p>
          <a:p>
            <a:pPr marL="0" indent="0" fontAlgn="auto">
              <a:spcAft>
                <a:spcPts val="0"/>
              </a:spcAft>
              <a:buFont typeface="Arial" panose="020B0604020202020204" pitchFamily="34" charset="0"/>
              <a:buNone/>
            </a:pPr>
            <a:endParaRPr lang="en-US" sz="1500" dirty="0"/>
          </a:p>
        </p:txBody>
      </p:sp>
      <p:sp>
        <p:nvSpPr>
          <p:cNvPr id="3" name="Rectangle 2">
            <a:extLst>
              <a:ext uri="{FF2B5EF4-FFF2-40B4-BE49-F238E27FC236}">
                <a16:creationId xmlns:a16="http://schemas.microsoft.com/office/drawing/2014/main" id="{24121C53-B7D8-5544-AE7D-C1003E8F952B}"/>
              </a:ext>
            </a:extLst>
          </p:cNvPr>
          <p:cNvSpPr/>
          <p:nvPr/>
        </p:nvSpPr>
        <p:spPr>
          <a:xfrm>
            <a:off x="838200" y="4800600"/>
            <a:ext cx="3420025" cy="5595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8C5FCFC-BDAA-CF48-8C8B-754489C02BCC}"/>
              </a:ext>
            </a:extLst>
          </p:cNvPr>
          <p:cNvSpPr/>
          <p:nvPr/>
        </p:nvSpPr>
        <p:spPr>
          <a:xfrm>
            <a:off x="4902142" y="3403596"/>
            <a:ext cx="3636812" cy="42550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11946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50817-03A2-C34C-B4FF-641735F423A3}"/>
              </a:ext>
            </a:extLst>
          </p:cNvPr>
          <p:cNvSpPr>
            <a:spLocks noGrp="1"/>
          </p:cNvSpPr>
          <p:nvPr>
            <p:ph type="title"/>
          </p:nvPr>
        </p:nvSpPr>
        <p:spPr/>
        <p:txBody>
          <a:bodyPr/>
          <a:lstStyle/>
          <a:p>
            <a:r>
              <a:rPr lang="en-US" dirty="0"/>
              <a:t>Accelerating Climate Modeling</a:t>
            </a:r>
          </a:p>
        </p:txBody>
      </p:sp>
      <p:sp>
        <p:nvSpPr>
          <p:cNvPr id="3" name="Content Placeholder 2">
            <a:extLst>
              <a:ext uri="{FF2B5EF4-FFF2-40B4-BE49-F238E27FC236}">
                <a16:creationId xmlns:a16="http://schemas.microsoft.com/office/drawing/2014/main" id="{FF97D5AB-D164-6C40-81B7-4D0DC0DCDB1F}"/>
              </a:ext>
            </a:extLst>
          </p:cNvPr>
          <p:cNvSpPr>
            <a:spLocks noGrp="1"/>
          </p:cNvSpPr>
          <p:nvPr>
            <p:ph idx="1"/>
          </p:nvPr>
        </p:nvSpPr>
        <p:spPr>
          <a:xfrm>
            <a:off x="228600" y="1047974"/>
            <a:ext cx="8610600" cy="5195664"/>
          </a:xfrm>
        </p:spPr>
        <p:txBody>
          <a:bodyPr/>
          <a:lstStyle/>
          <a:p>
            <a:r>
              <a:rPr lang="en-US" sz="1800" dirty="0"/>
              <a:t>Gagandeep Singh, </a:t>
            </a:r>
            <a:r>
              <a:rPr lang="en-US" sz="1800" dirty="0" err="1"/>
              <a:t>Dionysios</a:t>
            </a:r>
            <a:r>
              <a:rPr lang="en-US" sz="1800" dirty="0"/>
              <a:t> Diamantopoulos, Christoph </a:t>
            </a:r>
            <a:r>
              <a:rPr lang="en-US" sz="1800" dirty="0" err="1"/>
              <a:t>Hagleitner</a:t>
            </a:r>
            <a:r>
              <a:rPr lang="en-US" sz="1800" dirty="0"/>
              <a:t>, Juan Gómez-Luna, Sander </a:t>
            </a:r>
            <a:r>
              <a:rPr lang="en-US" sz="1800" dirty="0" err="1"/>
              <a:t>Stuijk</a:t>
            </a:r>
            <a:r>
              <a:rPr lang="en-US" sz="1800" dirty="0"/>
              <a:t>, Onur Mutlu, and Henk </a:t>
            </a:r>
            <a:r>
              <a:rPr lang="en-US" sz="1800" dirty="0" err="1"/>
              <a:t>Corporaal</a:t>
            </a:r>
            <a:r>
              <a:rPr lang="en-US" sz="1800" dirty="0"/>
              <a:t>,</a:t>
            </a:r>
            <a:br>
              <a:rPr lang="en-US" sz="1800" dirty="0"/>
            </a:br>
            <a:r>
              <a:rPr lang="en-US" sz="1800" b="1" dirty="0">
                <a:solidFill>
                  <a:srgbClr val="0432FF"/>
                </a:solidFill>
                <a:hlinkClick r:id="rId2">
                  <a:extLst>
                    <a:ext uri="{A12FA001-AC4F-418D-AE19-62706E023703}">
                      <ahyp:hlinkClr xmlns:ahyp="http://schemas.microsoft.com/office/drawing/2018/hyperlinkcolor" val="tx"/>
                    </a:ext>
                  </a:extLst>
                </a:hlinkClick>
              </a:rPr>
              <a:t>"NERO: A Near High-Bandwidth Memory Stencil Accelerator for Weather Prediction Modeling"</a:t>
            </a:r>
            <a:br>
              <a:rPr lang="en-US" sz="1800" dirty="0">
                <a:solidFill>
                  <a:srgbClr val="0432FF"/>
                </a:solidFill>
              </a:rPr>
            </a:br>
            <a:r>
              <a:rPr lang="en-US" sz="1800" i="1" dirty="0"/>
              <a:t>Proceedings of the </a:t>
            </a:r>
            <a:r>
              <a:rPr lang="en-US" sz="1800" i="1" dirty="0">
                <a:hlinkClick r:id="rId3"/>
              </a:rPr>
              <a:t>30th International Conference on Field-Programmable Logic and Applications</a:t>
            </a:r>
            <a:r>
              <a:rPr lang="en-US" sz="1800" i="1" dirty="0"/>
              <a:t> (</a:t>
            </a:r>
            <a:r>
              <a:rPr lang="en-US" sz="1800" b="1" i="1" dirty="0"/>
              <a:t>FPL</a:t>
            </a:r>
            <a:r>
              <a:rPr lang="en-US" sz="1800" i="1" dirty="0"/>
              <a:t>)</a:t>
            </a:r>
            <a:r>
              <a:rPr lang="en-US" sz="1800" dirty="0"/>
              <a:t>, Gothenburg, Sweden, September 2020.</a:t>
            </a:r>
            <a:br>
              <a:rPr lang="en-US" sz="1800" dirty="0"/>
            </a:br>
            <a:r>
              <a:rPr lang="en-US" sz="1800" dirty="0"/>
              <a:t>[</a:t>
            </a:r>
            <a:r>
              <a:rPr lang="en-US" sz="1800" dirty="0">
                <a:hlinkClick r:id="rId4"/>
              </a:rPr>
              <a:t>Slides (pptx)</a:t>
            </a:r>
            <a:r>
              <a:rPr lang="en-US" sz="1800" dirty="0"/>
              <a:t> </a:t>
            </a:r>
            <a:r>
              <a:rPr lang="en-US" sz="1800" dirty="0">
                <a:hlinkClick r:id="rId5"/>
              </a:rPr>
              <a:t>(pdf)</a:t>
            </a:r>
            <a:r>
              <a:rPr lang="en-US" sz="1800" dirty="0"/>
              <a:t>]</a:t>
            </a:r>
            <a:br>
              <a:rPr lang="en-US" sz="1800" dirty="0"/>
            </a:br>
            <a:r>
              <a:rPr lang="en-US" sz="1800" dirty="0"/>
              <a:t>[</a:t>
            </a:r>
            <a:r>
              <a:rPr lang="en-US" sz="1800" dirty="0">
                <a:hlinkClick r:id="rId6"/>
              </a:rPr>
              <a:t>Lightning Talk Slides (pptx)</a:t>
            </a:r>
            <a:r>
              <a:rPr lang="en-US" sz="1800" dirty="0"/>
              <a:t> </a:t>
            </a:r>
            <a:r>
              <a:rPr lang="en-US" sz="1800" dirty="0">
                <a:hlinkClick r:id="rId7"/>
              </a:rPr>
              <a:t>(pdf)</a:t>
            </a:r>
            <a:r>
              <a:rPr lang="en-US" sz="1800" dirty="0"/>
              <a:t>]</a:t>
            </a:r>
            <a:br>
              <a:rPr lang="en-US" sz="1800" dirty="0"/>
            </a:br>
            <a:r>
              <a:rPr lang="en-US" sz="1800" dirty="0"/>
              <a:t>[</a:t>
            </a:r>
            <a:r>
              <a:rPr lang="en-US" sz="1800" dirty="0">
                <a:hlinkClick r:id="rId8"/>
              </a:rPr>
              <a:t>Talk Video</a:t>
            </a:r>
            <a:r>
              <a:rPr lang="en-US" sz="1800" dirty="0"/>
              <a:t> (23 minutes)]</a:t>
            </a:r>
            <a:br>
              <a:rPr lang="en-US" sz="1800" dirty="0"/>
            </a:br>
            <a:r>
              <a:rPr lang="en-US" sz="1800" b="1" i="1" dirty="0">
                <a:solidFill>
                  <a:srgbClr val="FF0000"/>
                </a:solidFill>
              </a:rPr>
              <a:t>Nominated for the Stamatis </a:t>
            </a:r>
            <a:r>
              <a:rPr lang="en-US" sz="1800" b="1" i="1" dirty="0" err="1">
                <a:solidFill>
                  <a:srgbClr val="FF0000"/>
                </a:solidFill>
              </a:rPr>
              <a:t>Vassiliadis</a:t>
            </a:r>
            <a:r>
              <a:rPr lang="en-US" sz="1800" b="1" i="1" dirty="0">
                <a:solidFill>
                  <a:srgbClr val="FF0000"/>
                </a:solidFill>
              </a:rPr>
              <a:t> Memorial Award.</a:t>
            </a:r>
            <a:endParaRPr lang="en-US" sz="1800" dirty="0">
              <a:solidFill>
                <a:srgbClr val="FF0000"/>
              </a:solidFill>
            </a:endParaRPr>
          </a:p>
          <a:p>
            <a:pPr marL="0" indent="0">
              <a:buNone/>
            </a:pPr>
            <a:endParaRPr lang="en-US" sz="1800" dirty="0"/>
          </a:p>
        </p:txBody>
      </p:sp>
      <p:sp>
        <p:nvSpPr>
          <p:cNvPr id="4" name="Slide Number Placeholder 3">
            <a:extLst>
              <a:ext uri="{FF2B5EF4-FFF2-40B4-BE49-F238E27FC236}">
                <a16:creationId xmlns:a16="http://schemas.microsoft.com/office/drawing/2014/main" id="{B3646032-3F84-E645-B1B4-D58327053A75}"/>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extLst>
              <a:ext uri="{FF2B5EF4-FFF2-40B4-BE49-F238E27FC236}">
                <a16:creationId xmlns:a16="http://schemas.microsoft.com/office/drawing/2014/main" id="{C3DC074A-85EF-0B47-B149-14C939DA56F0}"/>
              </a:ext>
            </a:extLst>
          </p:cNvPr>
          <p:cNvPicPr>
            <a:picLocks noChangeAspect="1"/>
          </p:cNvPicPr>
          <p:nvPr/>
        </p:nvPicPr>
        <p:blipFill>
          <a:blip r:embed="rId9"/>
          <a:stretch>
            <a:fillRect/>
          </a:stretch>
        </p:blipFill>
        <p:spPr>
          <a:xfrm>
            <a:off x="187036" y="4267200"/>
            <a:ext cx="8686800" cy="1739900"/>
          </a:xfrm>
          <a:prstGeom prst="rect">
            <a:avLst/>
          </a:prstGeom>
        </p:spPr>
      </p:pic>
    </p:spTree>
    <p:extLst>
      <p:ext uri="{BB962C8B-B14F-4D97-AF65-F5344CB8AC3E}">
        <p14:creationId xmlns:p14="http://schemas.microsoft.com/office/powerpoint/2010/main" val="115824621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7E51-C0E9-4089-83D1-55DE1A07B7F0}"/>
              </a:ext>
            </a:extLst>
          </p:cNvPr>
          <p:cNvSpPr>
            <a:spLocks noGrp="1"/>
          </p:cNvSpPr>
          <p:nvPr>
            <p:ph type="title"/>
          </p:nvPr>
        </p:nvSpPr>
        <p:spPr/>
        <p:txBody>
          <a:bodyPr>
            <a:normAutofit/>
          </a:bodyPr>
          <a:lstStyle/>
          <a:p>
            <a:r>
              <a:rPr lang="en-US" dirty="0">
                <a:solidFill>
                  <a:schemeClr val="accent1">
                    <a:lumMod val="75000"/>
                  </a:schemeClr>
                </a:solidFill>
              </a:rPr>
              <a:t>NERO Application Framework</a:t>
            </a:r>
          </a:p>
        </p:txBody>
      </p:sp>
      <p:sp>
        <p:nvSpPr>
          <p:cNvPr id="8" name="Text Placeholder 2">
            <a:extLst>
              <a:ext uri="{FF2B5EF4-FFF2-40B4-BE49-F238E27FC236}">
                <a16:creationId xmlns:a16="http://schemas.microsoft.com/office/drawing/2014/main" id="{3F09904C-8FDF-40AF-9F0E-102D4E2F5808}"/>
              </a:ext>
            </a:extLst>
          </p:cNvPr>
          <p:cNvSpPr>
            <a:spLocks noGrp="1"/>
          </p:cNvSpPr>
          <p:nvPr>
            <p:ph idx="1"/>
          </p:nvPr>
        </p:nvSpPr>
        <p:spPr>
          <a:xfrm>
            <a:off x="148763" y="1718568"/>
            <a:ext cx="3697204" cy="4008812"/>
          </a:xfrm>
        </p:spPr>
        <p:txBody>
          <a:bodyPr>
            <a:normAutofit/>
          </a:bodyPr>
          <a:lstStyle/>
          <a:p>
            <a:pPr>
              <a:lnSpc>
                <a:spcPts val="2700"/>
              </a:lnSpc>
              <a:spcBef>
                <a:spcPts val="2250"/>
              </a:spcBef>
              <a:buClr>
                <a:schemeClr val="tx1"/>
              </a:buClr>
            </a:pPr>
            <a:r>
              <a:rPr lang="en-US" dirty="0"/>
              <a:t>NERO communicates to Host over </a:t>
            </a:r>
            <a:r>
              <a:rPr lang="en-US" b="1" dirty="0"/>
              <a:t>CAPI2</a:t>
            </a:r>
            <a:r>
              <a:rPr lang="en-US" dirty="0"/>
              <a:t> (Coherent Accelerator Processor Interface)</a:t>
            </a:r>
          </a:p>
          <a:p>
            <a:pPr>
              <a:lnSpc>
                <a:spcPts val="2700"/>
              </a:lnSpc>
              <a:spcBef>
                <a:spcPts val="2250"/>
              </a:spcBef>
              <a:buClr>
                <a:schemeClr val="tx1"/>
              </a:buClr>
            </a:pPr>
            <a:r>
              <a:rPr lang="en-US" b="1" dirty="0"/>
              <a:t>COSMO API </a:t>
            </a:r>
            <a:r>
              <a:rPr lang="en-US" dirty="0"/>
              <a:t>handles offloading jobs to NERO</a:t>
            </a:r>
          </a:p>
          <a:p>
            <a:pPr>
              <a:lnSpc>
                <a:spcPts val="2700"/>
              </a:lnSpc>
              <a:spcBef>
                <a:spcPts val="2250"/>
              </a:spcBef>
              <a:buClr>
                <a:schemeClr val="tx1"/>
              </a:buClr>
            </a:pPr>
            <a:r>
              <a:rPr lang="en-US" b="1" dirty="0"/>
              <a:t>SNAP</a:t>
            </a:r>
            <a:r>
              <a:rPr lang="en-US" dirty="0">
                <a:solidFill>
                  <a:srgbClr val="4D7731"/>
                </a:solidFill>
              </a:rPr>
              <a:t> </a:t>
            </a:r>
            <a:r>
              <a:rPr lang="en-US" dirty="0"/>
              <a:t>(Storage, Network, and Analytics Programming) allows for seamless integration of the COSMO API</a:t>
            </a:r>
          </a:p>
        </p:txBody>
      </p:sp>
      <p:sp>
        <p:nvSpPr>
          <p:cNvPr id="3" name="Rectangle 2">
            <a:extLst>
              <a:ext uri="{FF2B5EF4-FFF2-40B4-BE49-F238E27FC236}">
                <a16:creationId xmlns:a16="http://schemas.microsoft.com/office/drawing/2014/main" id="{88FDA21D-D211-4A48-A88A-F586BC90CEBC}"/>
              </a:ext>
            </a:extLst>
          </p:cNvPr>
          <p:cNvSpPr/>
          <p:nvPr/>
        </p:nvSpPr>
        <p:spPr>
          <a:xfrm>
            <a:off x="3189344" y="5679673"/>
            <a:ext cx="2848793" cy="300082"/>
          </a:xfrm>
          <a:prstGeom prst="rect">
            <a:avLst/>
          </a:prstGeom>
        </p:spPr>
        <p:txBody>
          <a:bodyPr wrap="none">
            <a:spAutoFit/>
          </a:bodyPr>
          <a:lstStyle/>
          <a:p>
            <a:pPr defTabSz="685800" eaLnBrk="1" fontAlgn="auto" hangingPunct="1">
              <a:spcBef>
                <a:spcPts val="0"/>
              </a:spcBef>
              <a:spcAft>
                <a:spcPts val="0"/>
              </a:spcAft>
            </a:pPr>
            <a:r>
              <a:rPr lang="en-US" sz="1350" dirty="0">
                <a:solidFill>
                  <a:prstClr val="black"/>
                </a:solidFill>
                <a:latin typeface="Calibri" panose="020F0502020204030204"/>
                <a:ea typeface="+mn-ea"/>
                <a:hlinkClick r:id="rId3"/>
              </a:rPr>
              <a:t>https://github.com/open-power/snap</a:t>
            </a:r>
            <a:endParaRPr lang="en-US" sz="1350" dirty="0">
              <a:solidFill>
                <a:prstClr val="black"/>
              </a:solidFill>
              <a:latin typeface="Calibri" panose="020F0502020204030204"/>
              <a:ea typeface="+mn-ea"/>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82228" y="1070610"/>
            <a:ext cx="6158990" cy="5143500"/>
          </a:xfrm>
          <a:prstGeom prst="rect">
            <a:avLst/>
          </a:prstGeom>
        </p:spPr>
      </p:pic>
      <p:sp>
        <p:nvSpPr>
          <p:cNvPr id="7" name="Slide Number Placeholder 3">
            <a:extLst>
              <a:ext uri="{FF2B5EF4-FFF2-40B4-BE49-F238E27FC236}">
                <a16:creationId xmlns:a16="http://schemas.microsoft.com/office/drawing/2014/main" id="{7CCAF372-43E2-2943-A81A-8B8E155BDCA8}"/>
              </a:ext>
            </a:extLst>
          </p:cNvPr>
          <p:cNvSpPr txBox="1">
            <a:spLocks/>
          </p:cNvSpPr>
          <p:nvPr/>
        </p:nvSpPr>
        <p:spPr>
          <a:xfrm>
            <a:off x="6934200" y="6400800"/>
            <a:ext cx="21336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algn="ctr"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742950" indent="-28575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1143000" indent="-228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600200" indent="-228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2057400" indent="-228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9pPr>
          </a:lstStyle>
          <a:p>
            <a:pPr algn="r" eaLnBrk="1" hangingPunct="1">
              <a:defRPr/>
            </a:pPr>
            <a:fld id="{2B31A252-A455-7E4D-8859-45EB22A1C421}" type="slidenum">
              <a:rPr lang="en-US" altLang="en-US" sz="1600" smtClean="0">
                <a:solidFill>
                  <a:srgbClr val="000000"/>
                </a:solidFill>
                <a:latin typeface="Garamond" panose="02020404030301010803" pitchFamily="18" charset="0"/>
                <a:cs typeface="Arial" panose="020B0604020202020204" pitchFamily="34" charset="0"/>
              </a:rPr>
              <a:pPr algn="r" eaLnBrk="1" hangingPunct="1">
                <a:defRPr/>
              </a:pPr>
              <a:t>19</a:t>
            </a:fld>
            <a:endParaRPr lang="en-US" altLang="en-US" sz="1600" dirty="0">
              <a:solidFill>
                <a:srgbClr val="000000"/>
              </a:solidFill>
              <a:latin typeface="Garamond" panose="02020404030301010803" pitchFamily="18" charset="0"/>
              <a:cs typeface="Arial" panose="020B0604020202020204" pitchFamily="34" charset="0"/>
            </a:endParaRPr>
          </a:p>
        </p:txBody>
      </p:sp>
    </p:spTree>
    <p:extLst>
      <p:ext uri="{BB962C8B-B14F-4D97-AF65-F5344CB8AC3E}">
        <p14:creationId xmlns:p14="http://schemas.microsoft.com/office/powerpoint/2010/main" val="2773042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83505-2DAA-ED43-A184-C4D419F9BE48}"/>
              </a:ext>
            </a:extLst>
          </p:cNvPr>
          <p:cNvSpPr>
            <a:spLocks noGrp="1"/>
          </p:cNvSpPr>
          <p:nvPr>
            <p:ph type="title"/>
          </p:nvPr>
        </p:nvSpPr>
        <p:spPr>
          <a:xfrm>
            <a:off x="228600" y="152400"/>
            <a:ext cx="8915400" cy="1066800"/>
          </a:xfrm>
        </p:spPr>
        <p:txBody>
          <a:bodyPr/>
          <a:lstStyle/>
          <a:p>
            <a:r>
              <a:rPr lang="en-US" sz="3800" dirty="0"/>
              <a:t>UPMEM Processing-in-DRAM Engine (2019)</a:t>
            </a:r>
          </a:p>
        </p:txBody>
      </p:sp>
      <p:sp>
        <p:nvSpPr>
          <p:cNvPr id="4" name="Slide Number Placeholder 3">
            <a:extLst>
              <a:ext uri="{FF2B5EF4-FFF2-40B4-BE49-F238E27FC236}">
                <a16:creationId xmlns:a16="http://schemas.microsoft.com/office/drawing/2014/main" id="{1BC247EB-0F00-D348-A874-BCF1EE2FA570}"/>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1AB0E41-6335-3B40-AB06-F5B4D651A9D6}"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altLang="en-US" sz="1600" b="0" i="0" u="none" strike="noStrike" kern="1200" cap="none" spc="0" normalizeH="0" baseline="0" noProof="0" dirty="0">
              <a:ln>
                <a:noFill/>
              </a:ln>
              <a:solidFill>
                <a:srgbClr val="000000"/>
              </a:solidFill>
              <a:effectLst/>
              <a:uLnTx/>
              <a:uFillTx/>
              <a:latin typeface="Garamond" charset="0"/>
              <a:ea typeface="ＭＳ Ｐゴシック" charset="-128"/>
              <a:cs typeface="+mn-cs"/>
            </a:endParaRPr>
          </a:p>
        </p:txBody>
      </p:sp>
      <p:sp>
        <p:nvSpPr>
          <p:cNvPr id="11" name="Content Placeholder 10">
            <a:extLst>
              <a:ext uri="{FF2B5EF4-FFF2-40B4-BE49-F238E27FC236}">
                <a16:creationId xmlns:a16="http://schemas.microsoft.com/office/drawing/2014/main" id="{75EB2FE4-BC58-E94C-8039-4CDE8EEBB0EA}"/>
              </a:ext>
            </a:extLst>
          </p:cNvPr>
          <p:cNvSpPr>
            <a:spLocks noGrp="1"/>
          </p:cNvSpPr>
          <p:nvPr>
            <p:ph idx="1"/>
          </p:nvPr>
        </p:nvSpPr>
        <p:spPr>
          <a:xfrm>
            <a:off x="136251" y="964045"/>
            <a:ext cx="8610600" cy="5193723"/>
          </a:xfrm>
        </p:spPr>
        <p:txBody>
          <a:bodyPr/>
          <a:lstStyle/>
          <a:p>
            <a:r>
              <a:rPr lang="en-US" dirty="0">
                <a:solidFill>
                  <a:srgbClr val="FF0000"/>
                </a:solidFill>
              </a:rPr>
              <a:t>Processing in DRAM Engine </a:t>
            </a:r>
          </a:p>
          <a:p>
            <a:r>
              <a:rPr lang="en-US" dirty="0"/>
              <a:t>Includes </a:t>
            </a:r>
            <a:r>
              <a:rPr lang="en-US" b="1" dirty="0"/>
              <a:t>standard DIMM modules</a:t>
            </a:r>
            <a:r>
              <a:rPr lang="en-US" dirty="0"/>
              <a:t>, with a </a:t>
            </a:r>
            <a:r>
              <a:rPr lang="en-US" b="1" dirty="0"/>
              <a:t>large number of DPU processors </a:t>
            </a:r>
            <a:r>
              <a:rPr lang="en-US" dirty="0"/>
              <a:t>combined with DRAM chips.</a:t>
            </a:r>
          </a:p>
          <a:p>
            <a:pPr marL="0" indent="0">
              <a:buNone/>
            </a:pPr>
            <a:endParaRPr lang="en-US" dirty="0"/>
          </a:p>
          <a:p>
            <a:r>
              <a:rPr lang="en-US" dirty="0"/>
              <a:t>Replaces </a:t>
            </a:r>
            <a:r>
              <a:rPr lang="en-US" b="1" dirty="0"/>
              <a:t>standard</a:t>
            </a:r>
            <a:r>
              <a:rPr lang="en-US" dirty="0"/>
              <a:t> DIMMs</a:t>
            </a:r>
          </a:p>
          <a:p>
            <a:pPr lvl="1"/>
            <a:r>
              <a:rPr lang="en-US" dirty="0"/>
              <a:t>DDR4 R-DIMM modules</a:t>
            </a:r>
          </a:p>
          <a:p>
            <a:pPr lvl="2"/>
            <a:r>
              <a:rPr lang="en-US" dirty="0"/>
              <a:t>8GB+128 DPUs (16 PIM chips)</a:t>
            </a:r>
          </a:p>
          <a:p>
            <a:pPr lvl="2"/>
            <a:r>
              <a:rPr lang="en-US" dirty="0"/>
              <a:t>Standard 2x-nm DRAM process</a:t>
            </a:r>
          </a:p>
          <a:p>
            <a:pPr lvl="1"/>
            <a:r>
              <a:rPr lang="en-US" b="1" dirty="0"/>
              <a:t>Large amounts of</a:t>
            </a:r>
            <a:r>
              <a:rPr lang="en-US" dirty="0"/>
              <a:t> compute &amp; memory bandwidth</a:t>
            </a:r>
          </a:p>
        </p:txBody>
      </p:sp>
      <p:pic>
        <p:nvPicPr>
          <p:cNvPr id="8" name="Picture 7">
            <a:extLst>
              <a:ext uri="{FF2B5EF4-FFF2-40B4-BE49-F238E27FC236}">
                <a16:creationId xmlns:a16="http://schemas.microsoft.com/office/drawing/2014/main" id="{D52C3A3A-02C6-5F46-8278-4883459024F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79331" y="2362200"/>
            <a:ext cx="3064669" cy="1809469"/>
          </a:xfrm>
          <a:prstGeom prst="rect">
            <a:avLst/>
          </a:prstGeom>
        </p:spPr>
      </p:pic>
      <p:sp>
        <p:nvSpPr>
          <p:cNvPr id="3" name="TextBox 2">
            <a:extLst>
              <a:ext uri="{FF2B5EF4-FFF2-40B4-BE49-F238E27FC236}">
                <a16:creationId xmlns:a16="http://schemas.microsoft.com/office/drawing/2014/main" id="{33094D00-96B4-E74E-917B-BA57463AF2F6}"/>
              </a:ext>
            </a:extLst>
          </p:cNvPr>
          <p:cNvSpPr txBox="1"/>
          <p:nvPr/>
        </p:nvSpPr>
        <p:spPr>
          <a:xfrm>
            <a:off x="184532" y="6452797"/>
            <a:ext cx="5327099"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ＭＳ Ｐゴシック" panose="020B0600070205080204" pitchFamily="34" charset="-128"/>
                <a:cs typeface="Calibri" panose="020F0502020204030204" pitchFamily="34" charset="0"/>
                <a:hlinkClick r:id="rId3">
                  <a:extLst>
                    <a:ext uri="{A12FA001-AC4F-418D-AE19-62706E023703}">
                      <ahyp:hlinkClr xmlns:ahyp="http://schemas.microsoft.com/office/drawing/2018/hyperlinkcolor" val="tx"/>
                    </a:ext>
                  </a:extLst>
                </a:hlinkClick>
              </a:rPr>
              <a:t>https://www.anandtech.com/show/14750/hot-chips-31-analysis-inmemory-processing-by-upmem</a:t>
            </a:r>
            <a:endPar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ＭＳ Ｐゴシック" panose="020B0600070205080204" pitchFamily="34" charset="-128"/>
              <a:cs typeface="Calibri" panose="020F0502020204030204" pitchFamily="34" charset="0"/>
            </a:endParaRPr>
          </a:p>
        </p:txBody>
      </p:sp>
      <p:sp>
        <p:nvSpPr>
          <p:cNvPr id="13" name="Rectangle 12">
            <a:extLst>
              <a:ext uri="{FF2B5EF4-FFF2-40B4-BE49-F238E27FC236}">
                <a16:creationId xmlns:a16="http://schemas.microsoft.com/office/drawing/2014/main" id="{194B1677-FAD4-8147-AAAE-CAD39B29F335}"/>
              </a:ext>
            </a:extLst>
          </p:cNvPr>
          <p:cNvSpPr/>
          <p:nvPr/>
        </p:nvSpPr>
        <p:spPr>
          <a:xfrm>
            <a:off x="184532" y="6613279"/>
            <a:ext cx="7332431" cy="246221"/>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ＭＳ Ｐゴシック" panose="020B0600070205080204" pitchFamily="34" charset="-128"/>
                <a:cs typeface="Calibri" panose="020F0502020204030204" pitchFamily="34" charset="0"/>
                <a:hlinkClick r:id="rId4">
                  <a:extLst>
                    <a:ext uri="{A12FA001-AC4F-418D-AE19-62706E023703}">
                      <ahyp:hlinkClr xmlns:ahyp="http://schemas.microsoft.com/office/drawing/2018/hyperlinkcolor" val="tx"/>
                    </a:ext>
                  </a:extLst>
                </a:hlinkClick>
              </a:rPr>
              <a:t>https://www.upmem.com/video-upmem-presenting-its-true-processing-in-memory-solution-hot-chips-2019/</a:t>
            </a:r>
            <a:endParaRPr kumimoji="0" lang="en-US" sz="1000" b="0" i="0" u="none" strike="noStrike" kern="1200" cap="none" spc="0" normalizeH="0" baseline="0" noProof="0" dirty="0">
              <a:ln>
                <a:noFill/>
              </a:ln>
              <a:solidFill>
                <a:srgbClr val="0070C0"/>
              </a:solidFill>
              <a:effectLst/>
              <a:uLnTx/>
              <a:uFillTx/>
              <a:latin typeface="Calibri" panose="020F0502020204030204" pitchFamily="34" charset="0"/>
              <a:ea typeface="ＭＳ Ｐゴシック" panose="020B0600070205080204" pitchFamily="34" charset="-128"/>
              <a:cs typeface="Calibri" panose="020F0502020204030204" pitchFamily="34" charset="0"/>
            </a:endParaRPr>
          </a:p>
        </p:txBody>
      </p:sp>
      <p:grpSp>
        <p:nvGrpSpPr>
          <p:cNvPr id="12" name="Group 11">
            <a:extLst>
              <a:ext uri="{FF2B5EF4-FFF2-40B4-BE49-F238E27FC236}">
                <a16:creationId xmlns:a16="http://schemas.microsoft.com/office/drawing/2014/main" id="{6B506766-B570-B545-B275-3559CFC233C5}"/>
              </a:ext>
            </a:extLst>
          </p:cNvPr>
          <p:cNvGrpSpPr/>
          <p:nvPr/>
        </p:nvGrpSpPr>
        <p:grpSpPr>
          <a:xfrm>
            <a:off x="228600" y="4724400"/>
            <a:ext cx="8754585" cy="1709697"/>
            <a:chOff x="228600" y="4724400"/>
            <a:chExt cx="8754585" cy="1709697"/>
          </a:xfrm>
        </p:grpSpPr>
        <p:pic>
          <p:nvPicPr>
            <p:cNvPr id="10" name="Picture 9">
              <a:extLst>
                <a:ext uri="{FF2B5EF4-FFF2-40B4-BE49-F238E27FC236}">
                  <a16:creationId xmlns:a16="http://schemas.microsoft.com/office/drawing/2014/main" id="{69DF79F1-207B-C34F-AF17-579F237B3EF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28600" y="4724400"/>
              <a:ext cx="8754585" cy="1709697"/>
            </a:xfrm>
            <a:prstGeom prst="rect">
              <a:avLst/>
            </a:prstGeom>
          </p:spPr>
        </p:pic>
        <p:sp>
          <p:nvSpPr>
            <p:cNvPr id="5" name="Rounded Rectangle 4">
              <a:extLst>
                <a:ext uri="{FF2B5EF4-FFF2-40B4-BE49-F238E27FC236}">
                  <a16:creationId xmlns:a16="http://schemas.microsoft.com/office/drawing/2014/main" id="{1A8C06B5-1135-5C4F-83E8-E38AAB98D67C}"/>
                </a:ext>
              </a:extLst>
            </p:cNvPr>
            <p:cNvSpPr/>
            <p:nvPr/>
          </p:nvSpPr>
          <p:spPr bwMode="auto">
            <a:xfrm>
              <a:off x="228600" y="4725144"/>
              <a:ext cx="1440160" cy="1344270"/>
            </a:xfrm>
            <a:prstGeom prst="roundRect">
              <a:avLst/>
            </a:prstGeom>
            <a:solidFill>
              <a:schemeClr val="bg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pitchFamily="34" charset="0"/>
                  <a:ea typeface="+mn-ea"/>
                  <a:cs typeface="+mn-cs"/>
                </a:rPr>
                <a:t>CPU</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Arial" pitchFamily="34" charset="0"/>
                  <a:ea typeface="+mn-ea"/>
                  <a:cs typeface="+mn-cs"/>
                </a:rPr>
                <a:t>(x86, ARM, RV…)</a:t>
              </a:r>
            </a:p>
          </p:txBody>
        </p:sp>
        <p:grpSp>
          <p:nvGrpSpPr>
            <p:cNvPr id="9" name="Group 8">
              <a:extLst>
                <a:ext uri="{FF2B5EF4-FFF2-40B4-BE49-F238E27FC236}">
                  <a16:creationId xmlns:a16="http://schemas.microsoft.com/office/drawing/2014/main" id="{ADC95700-D7D1-5644-851B-FF2666B58A9E}"/>
                </a:ext>
              </a:extLst>
            </p:cNvPr>
            <p:cNvGrpSpPr/>
            <p:nvPr/>
          </p:nvGrpSpPr>
          <p:grpSpPr>
            <a:xfrm>
              <a:off x="1727429" y="5030705"/>
              <a:ext cx="1247056" cy="733148"/>
              <a:chOff x="1740768" y="5013176"/>
              <a:chExt cx="1247056" cy="733148"/>
            </a:xfrm>
          </p:grpSpPr>
          <p:sp>
            <p:nvSpPr>
              <p:cNvPr id="7" name="Rectangle 6">
                <a:extLst>
                  <a:ext uri="{FF2B5EF4-FFF2-40B4-BE49-F238E27FC236}">
                    <a16:creationId xmlns:a16="http://schemas.microsoft.com/office/drawing/2014/main" id="{F251D41E-D38C-AC45-AD0E-16543ACA0601}"/>
                  </a:ext>
                </a:extLst>
              </p:cNvPr>
              <p:cNvSpPr/>
              <p:nvPr/>
            </p:nvSpPr>
            <p:spPr bwMode="auto">
              <a:xfrm>
                <a:off x="1740768" y="5013176"/>
                <a:ext cx="1247056" cy="73314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6" name="Left-Right Arrow 5">
                <a:extLst>
                  <a:ext uri="{FF2B5EF4-FFF2-40B4-BE49-F238E27FC236}">
                    <a16:creationId xmlns:a16="http://schemas.microsoft.com/office/drawing/2014/main" id="{8C261558-8DDB-CE4D-A03B-11579E0FA88F}"/>
                  </a:ext>
                </a:extLst>
              </p:cNvPr>
              <p:cNvSpPr/>
              <p:nvPr/>
            </p:nvSpPr>
            <p:spPr bwMode="auto">
              <a:xfrm>
                <a:off x="1740768" y="5013176"/>
                <a:ext cx="1247056" cy="720080"/>
              </a:xfrm>
              <a:prstGeom prst="leftRightArrow">
                <a:avLst/>
              </a:prstGeom>
              <a:solidFill>
                <a:schemeClr val="bg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Arial" pitchFamily="34" charset="0"/>
                    <a:ea typeface="+mn-ea"/>
                    <a:cs typeface="+mn-cs"/>
                  </a:rPr>
                  <a:t>DDR</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rgbClr val="FFFFFF"/>
                    </a:solidFill>
                    <a:effectLst/>
                    <a:uLnTx/>
                    <a:uFillTx/>
                    <a:latin typeface="Arial" pitchFamily="34" charset="0"/>
                    <a:ea typeface="+mn-ea"/>
                    <a:cs typeface="+mn-cs"/>
                  </a:rPr>
                  <a:t>Data bus</a:t>
                </a:r>
              </a:p>
            </p:txBody>
          </p:sp>
        </p:grpSp>
      </p:grpSp>
    </p:spTree>
    <p:extLst>
      <p:ext uri="{BB962C8B-B14F-4D97-AF65-F5344CB8AC3E}">
        <p14:creationId xmlns:p14="http://schemas.microsoft.com/office/powerpoint/2010/main" val="1473192400"/>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47028-3550-1A47-8DEF-8CD52A97E910}"/>
              </a:ext>
            </a:extLst>
          </p:cNvPr>
          <p:cNvSpPr>
            <a:spLocks noGrp="1"/>
          </p:cNvSpPr>
          <p:nvPr>
            <p:ph type="title"/>
          </p:nvPr>
        </p:nvSpPr>
        <p:spPr>
          <a:xfrm>
            <a:off x="228600" y="152400"/>
            <a:ext cx="8915400" cy="1066800"/>
          </a:xfrm>
        </p:spPr>
        <p:txBody>
          <a:bodyPr/>
          <a:lstStyle/>
          <a:p>
            <a:r>
              <a:rPr lang="en-US" dirty="0"/>
              <a:t>FPGA-based Processing Near Memory</a:t>
            </a:r>
            <a:endParaRPr lang="en-US" sz="2200" dirty="0"/>
          </a:p>
        </p:txBody>
      </p:sp>
      <p:sp>
        <p:nvSpPr>
          <p:cNvPr id="3" name="Content Placeholder 2">
            <a:extLst>
              <a:ext uri="{FF2B5EF4-FFF2-40B4-BE49-F238E27FC236}">
                <a16:creationId xmlns:a16="http://schemas.microsoft.com/office/drawing/2014/main" id="{C2BB4C24-D75A-264A-8138-057AC52036A9}"/>
              </a:ext>
            </a:extLst>
          </p:cNvPr>
          <p:cNvSpPr>
            <a:spLocks noGrp="1"/>
          </p:cNvSpPr>
          <p:nvPr>
            <p:ph idx="1"/>
          </p:nvPr>
        </p:nvSpPr>
        <p:spPr>
          <a:xfrm>
            <a:off x="228600" y="980728"/>
            <a:ext cx="8807896" cy="5267672"/>
          </a:xfrm>
        </p:spPr>
        <p:txBody>
          <a:bodyPr/>
          <a:lstStyle/>
          <a:p>
            <a:r>
              <a:rPr lang="en-US" sz="1800" dirty="0"/>
              <a:t>Gagandeep Singh, Mohammed </a:t>
            </a:r>
            <a:r>
              <a:rPr lang="en-US" sz="1800" dirty="0" err="1"/>
              <a:t>Alser</a:t>
            </a:r>
            <a:r>
              <a:rPr lang="en-US" sz="1800" dirty="0"/>
              <a:t>, </a:t>
            </a:r>
            <a:r>
              <a:rPr lang="en-US" sz="1800" dirty="0" err="1"/>
              <a:t>Damla</a:t>
            </a:r>
            <a:r>
              <a:rPr lang="en-US" sz="1800" dirty="0"/>
              <a:t> </a:t>
            </a:r>
            <a:r>
              <a:rPr lang="en-US" sz="1800" dirty="0" err="1"/>
              <a:t>Senol</a:t>
            </a:r>
            <a:r>
              <a:rPr lang="en-US" sz="1800" dirty="0"/>
              <a:t> Cali, </a:t>
            </a:r>
            <a:r>
              <a:rPr lang="en-US" sz="1800" dirty="0" err="1"/>
              <a:t>Dionysios</a:t>
            </a:r>
            <a:r>
              <a:rPr lang="en-US" sz="1800" dirty="0"/>
              <a:t> Diamantopoulos, Juan Gómez-Luna, Henk </a:t>
            </a:r>
            <a:r>
              <a:rPr lang="en-US" sz="1800" dirty="0" err="1"/>
              <a:t>Corporaal</a:t>
            </a:r>
            <a:r>
              <a:rPr lang="en-US" sz="1800" dirty="0"/>
              <a:t>, and Onur Mutlu,</a:t>
            </a:r>
            <a:br>
              <a:rPr lang="en-US" sz="1800" dirty="0"/>
            </a:br>
            <a:r>
              <a:rPr lang="en-US" sz="1800" b="1" dirty="0">
                <a:solidFill>
                  <a:srgbClr val="0000FF"/>
                </a:solidFill>
                <a:hlinkClick r:id="rId2">
                  <a:extLst>
                    <a:ext uri="{A12FA001-AC4F-418D-AE19-62706E023703}">
                      <ahyp:hlinkClr xmlns:ahyp="http://schemas.microsoft.com/office/drawing/2018/hyperlinkcolor" val="tx"/>
                    </a:ext>
                  </a:extLst>
                </a:hlinkClick>
              </a:rPr>
              <a:t>"FPGA-based Near-Memory Acceleration of Modern Data-Intensive Applications"</a:t>
            </a:r>
            <a:br>
              <a:rPr lang="en-US" sz="1800" dirty="0">
                <a:solidFill>
                  <a:srgbClr val="0000FF"/>
                </a:solidFill>
              </a:rPr>
            </a:br>
            <a:r>
              <a:rPr lang="en-US" sz="1800" i="1" dirty="0">
                <a:hlinkClick r:id="rId3"/>
              </a:rPr>
              <a:t>IEEE Micro</a:t>
            </a:r>
            <a:r>
              <a:rPr lang="en-US" sz="1800" i="1" dirty="0"/>
              <a:t> (</a:t>
            </a:r>
            <a:r>
              <a:rPr lang="en-US" sz="1800" b="1" i="1" dirty="0"/>
              <a:t>IEEE MICRO</a:t>
            </a:r>
            <a:r>
              <a:rPr lang="en-US" sz="1800" i="1" dirty="0"/>
              <a:t>)</a:t>
            </a:r>
            <a:r>
              <a:rPr lang="en-US" sz="1800" dirty="0"/>
              <a:t>, 2021.</a:t>
            </a:r>
          </a:p>
          <a:p>
            <a:pPr marL="0" indent="0">
              <a:buNone/>
            </a:pPr>
            <a:endParaRPr lang="en-US" sz="1800" dirty="0"/>
          </a:p>
        </p:txBody>
      </p:sp>
      <p:sp>
        <p:nvSpPr>
          <p:cNvPr id="4" name="Slide Number Placeholder 3">
            <a:extLst>
              <a:ext uri="{FF2B5EF4-FFF2-40B4-BE49-F238E27FC236}">
                <a16:creationId xmlns:a16="http://schemas.microsoft.com/office/drawing/2014/main" id="{FA6A5F09-0277-D841-A893-DD691A622554}"/>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pic>
        <p:nvPicPr>
          <p:cNvPr id="6" name="Picture 5">
            <a:extLst>
              <a:ext uri="{FF2B5EF4-FFF2-40B4-BE49-F238E27FC236}">
                <a16:creationId xmlns:a16="http://schemas.microsoft.com/office/drawing/2014/main" id="{976632BB-F849-E647-8BF3-F204B162FC6D}"/>
              </a:ext>
            </a:extLst>
          </p:cNvPr>
          <p:cNvPicPr>
            <a:picLocks noChangeAspect="1"/>
          </p:cNvPicPr>
          <p:nvPr/>
        </p:nvPicPr>
        <p:blipFill>
          <a:blip r:embed="rId4"/>
          <a:stretch>
            <a:fillRect/>
          </a:stretch>
        </p:blipFill>
        <p:spPr>
          <a:xfrm>
            <a:off x="277929" y="2834680"/>
            <a:ext cx="8588143" cy="3261320"/>
          </a:xfrm>
          <a:prstGeom prst="rect">
            <a:avLst/>
          </a:prstGeom>
        </p:spPr>
      </p:pic>
    </p:spTree>
    <p:extLst>
      <p:ext uri="{BB962C8B-B14F-4D97-AF65-F5344CB8AC3E}">
        <p14:creationId xmlns:p14="http://schemas.microsoft.com/office/powerpoint/2010/main" val="381869509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58F16-3938-264D-8F6A-2EBC6EF7213C}"/>
              </a:ext>
            </a:extLst>
          </p:cNvPr>
          <p:cNvSpPr>
            <a:spLocks noGrp="1"/>
          </p:cNvSpPr>
          <p:nvPr>
            <p:ph type="title"/>
          </p:nvPr>
        </p:nvSpPr>
        <p:spPr>
          <a:xfrm>
            <a:off x="228600" y="152400"/>
            <a:ext cx="8991600" cy="1066800"/>
          </a:xfrm>
        </p:spPr>
        <p:txBody>
          <a:bodyPr/>
          <a:lstStyle/>
          <a:p>
            <a:r>
              <a:rPr lang="en-US" sz="3800" dirty="0"/>
              <a:t>FIMDRAM: Exploiting Bank Parallelism</a:t>
            </a:r>
          </a:p>
        </p:txBody>
      </p:sp>
      <p:sp>
        <p:nvSpPr>
          <p:cNvPr id="3" name="Content Placeholder 2">
            <a:extLst>
              <a:ext uri="{FF2B5EF4-FFF2-40B4-BE49-F238E27FC236}">
                <a16:creationId xmlns:a16="http://schemas.microsoft.com/office/drawing/2014/main" id="{83629AC1-76BA-0047-A84D-823522F2F5C3}"/>
              </a:ext>
            </a:extLst>
          </p:cNvPr>
          <p:cNvSpPr>
            <a:spLocks noGrp="1"/>
          </p:cNvSpPr>
          <p:nvPr>
            <p:ph idx="1"/>
          </p:nvPr>
        </p:nvSpPr>
        <p:spPr/>
        <p:txBody>
          <a:bodyPr/>
          <a:lstStyle/>
          <a:p>
            <a:r>
              <a:rPr lang="en-US" dirty="0"/>
              <a:t>HBM bandwidth is not enough for many ML workloads</a:t>
            </a:r>
          </a:p>
          <a:p>
            <a:pPr lvl="1"/>
            <a:r>
              <a:rPr lang="en-US" dirty="0"/>
              <a:t>BLAS-1 and BLAS-2 are typically memory bound</a:t>
            </a:r>
          </a:p>
        </p:txBody>
      </p:sp>
      <p:sp>
        <p:nvSpPr>
          <p:cNvPr id="4" name="Slide Number Placeholder 3">
            <a:extLst>
              <a:ext uri="{FF2B5EF4-FFF2-40B4-BE49-F238E27FC236}">
                <a16:creationId xmlns:a16="http://schemas.microsoft.com/office/drawing/2014/main" id="{81891D3F-D152-9344-9026-3DCF898A87CA}"/>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pic>
        <p:nvPicPr>
          <p:cNvPr id="5" name="Picture 4">
            <a:extLst>
              <a:ext uri="{FF2B5EF4-FFF2-40B4-BE49-F238E27FC236}">
                <a16:creationId xmlns:a16="http://schemas.microsoft.com/office/drawing/2014/main" id="{E02A3056-5A7D-DD45-A0A0-4B5F40B8293D}"/>
              </a:ext>
            </a:extLst>
          </p:cNvPr>
          <p:cNvPicPr>
            <a:picLocks noChangeAspect="1"/>
          </p:cNvPicPr>
          <p:nvPr/>
        </p:nvPicPr>
        <p:blipFill>
          <a:blip r:embed="rId2"/>
          <a:stretch>
            <a:fillRect/>
          </a:stretch>
        </p:blipFill>
        <p:spPr>
          <a:xfrm>
            <a:off x="152400" y="2362200"/>
            <a:ext cx="8839200" cy="3402809"/>
          </a:xfrm>
          <a:prstGeom prst="rect">
            <a:avLst/>
          </a:prstGeom>
        </p:spPr>
      </p:pic>
      <p:sp>
        <p:nvSpPr>
          <p:cNvPr id="8" name="TextBox 7">
            <a:hlinkClick r:id="rId3"/>
            <a:extLst>
              <a:ext uri="{FF2B5EF4-FFF2-40B4-BE49-F238E27FC236}">
                <a16:creationId xmlns:a16="http://schemas.microsoft.com/office/drawing/2014/main" id="{6DCC7D69-7920-4848-A0A0-B8DFC02C9EE8}"/>
              </a:ext>
            </a:extLst>
          </p:cNvPr>
          <p:cNvSpPr txBox="1"/>
          <p:nvPr/>
        </p:nvSpPr>
        <p:spPr>
          <a:xfrm>
            <a:off x="523762" y="6477000"/>
            <a:ext cx="8096477" cy="369332"/>
          </a:xfrm>
          <a:prstGeom prst="rect">
            <a:avLst/>
          </a:prstGeom>
          <a:noFill/>
        </p:spPr>
        <p:txBody>
          <a:bodyPr wrap="square" rtlCol="0">
            <a:spAutoFit/>
          </a:bodyPr>
          <a:lstStyle/>
          <a:p>
            <a:pPr lvl="0"/>
            <a:r>
              <a:rPr lang="en-US" altLang="en-US" sz="900" dirty="0"/>
              <a:t>Kwon et al., A 20nm 6GB Function-In-Memory DRAM, Based on HBM2 with a 1.2TFLOPS Programmable Computing Unit Using Bank-Level Parallelism, for Machine Learning Applications, ISSCC 2021</a:t>
            </a:r>
            <a:endParaRPr kumimoji="0" lang="en-US" sz="900" b="0"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34755942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58F16-3938-264D-8F6A-2EBC6EF7213C}"/>
              </a:ext>
            </a:extLst>
          </p:cNvPr>
          <p:cNvSpPr>
            <a:spLocks noGrp="1"/>
          </p:cNvSpPr>
          <p:nvPr>
            <p:ph type="title"/>
          </p:nvPr>
        </p:nvSpPr>
        <p:spPr>
          <a:xfrm>
            <a:off x="228600" y="152400"/>
            <a:ext cx="8991600" cy="1066800"/>
          </a:xfrm>
        </p:spPr>
        <p:txBody>
          <a:bodyPr/>
          <a:lstStyle/>
          <a:p>
            <a:r>
              <a:rPr lang="en-US" sz="3800" dirty="0"/>
              <a:t>FIMDRAM: Chip Structure</a:t>
            </a:r>
          </a:p>
        </p:txBody>
      </p:sp>
      <p:sp>
        <p:nvSpPr>
          <p:cNvPr id="4" name="Slide Number Placeholder 3">
            <a:extLst>
              <a:ext uri="{FF2B5EF4-FFF2-40B4-BE49-F238E27FC236}">
                <a16:creationId xmlns:a16="http://schemas.microsoft.com/office/drawing/2014/main" id="{81891D3F-D152-9344-9026-3DCF898A87CA}"/>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pic>
        <p:nvPicPr>
          <p:cNvPr id="6" name="Picture 5">
            <a:extLst>
              <a:ext uri="{FF2B5EF4-FFF2-40B4-BE49-F238E27FC236}">
                <a16:creationId xmlns:a16="http://schemas.microsoft.com/office/drawing/2014/main" id="{3D60E39F-21C1-5448-816C-90F49DCB38F1}"/>
              </a:ext>
            </a:extLst>
          </p:cNvPr>
          <p:cNvPicPr>
            <a:picLocks noChangeAspect="1"/>
          </p:cNvPicPr>
          <p:nvPr/>
        </p:nvPicPr>
        <p:blipFill>
          <a:blip r:embed="rId2"/>
          <a:stretch>
            <a:fillRect/>
          </a:stretch>
        </p:blipFill>
        <p:spPr>
          <a:xfrm>
            <a:off x="0" y="1374929"/>
            <a:ext cx="9144000" cy="3959071"/>
          </a:xfrm>
          <a:prstGeom prst="rect">
            <a:avLst/>
          </a:prstGeom>
        </p:spPr>
      </p:pic>
      <p:sp>
        <p:nvSpPr>
          <p:cNvPr id="8" name="TextBox 7">
            <a:hlinkClick r:id="rId3"/>
            <a:extLst>
              <a:ext uri="{FF2B5EF4-FFF2-40B4-BE49-F238E27FC236}">
                <a16:creationId xmlns:a16="http://schemas.microsoft.com/office/drawing/2014/main" id="{83E6C1F9-51CD-8248-BF4C-C8C62140E40A}"/>
              </a:ext>
            </a:extLst>
          </p:cNvPr>
          <p:cNvSpPr txBox="1"/>
          <p:nvPr/>
        </p:nvSpPr>
        <p:spPr>
          <a:xfrm>
            <a:off x="523762" y="6477000"/>
            <a:ext cx="8096477" cy="369332"/>
          </a:xfrm>
          <a:prstGeom prst="rect">
            <a:avLst/>
          </a:prstGeom>
          <a:noFill/>
        </p:spPr>
        <p:txBody>
          <a:bodyPr wrap="square" rtlCol="0">
            <a:spAutoFit/>
          </a:bodyPr>
          <a:lstStyle/>
          <a:p>
            <a:pPr lvl="0"/>
            <a:r>
              <a:rPr lang="en-US" altLang="en-US" sz="900" dirty="0"/>
              <a:t>Kwon et al., A 20nm 6GB Function-In-Memory DRAM, Based on HBM2 with a 1.2TFLOPS Programmable Computing Unit Using Bank-Level Parallelism, for Machine Learning Applications, ISSCC 2021</a:t>
            </a:r>
            <a:endParaRPr kumimoji="0" lang="en-US" sz="900" b="0"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3339594957"/>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58F16-3938-264D-8F6A-2EBC6EF7213C}"/>
              </a:ext>
            </a:extLst>
          </p:cNvPr>
          <p:cNvSpPr>
            <a:spLocks noGrp="1"/>
          </p:cNvSpPr>
          <p:nvPr>
            <p:ph type="title"/>
          </p:nvPr>
        </p:nvSpPr>
        <p:spPr>
          <a:xfrm>
            <a:off x="228600" y="152400"/>
            <a:ext cx="8991600" cy="1066800"/>
          </a:xfrm>
        </p:spPr>
        <p:txBody>
          <a:bodyPr/>
          <a:lstStyle/>
          <a:p>
            <a:r>
              <a:rPr lang="en-US" sz="3800" dirty="0"/>
              <a:t>FIMDRAM: Chip Implementation</a:t>
            </a:r>
          </a:p>
        </p:txBody>
      </p:sp>
      <p:sp>
        <p:nvSpPr>
          <p:cNvPr id="4" name="Slide Number Placeholder 3">
            <a:extLst>
              <a:ext uri="{FF2B5EF4-FFF2-40B4-BE49-F238E27FC236}">
                <a16:creationId xmlns:a16="http://schemas.microsoft.com/office/drawing/2014/main" id="{81891D3F-D152-9344-9026-3DCF898A87CA}"/>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pic>
        <p:nvPicPr>
          <p:cNvPr id="5" name="Picture 4">
            <a:extLst>
              <a:ext uri="{FF2B5EF4-FFF2-40B4-BE49-F238E27FC236}">
                <a16:creationId xmlns:a16="http://schemas.microsoft.com/office/drawing/2014/main" id="{9975B62A-7CF5-E740-B603-F143F946B926}"/>
              </a:ext>
            </a:extLst>
          </p:cNvPr>
          <p:cNvPicPr>
            <a:picLocks noChangeAspect="1"/>
          </p:cNvPicPr>
          <p:nvPr/>
        </p:nvPicPr>
        <p:blipFill>
          <a:blip r:embed="rId2"/>
          <a:stretch>
            <a:fillRect/>
          </a:stretch>
        </p:blipFill>
        <p:spPr>
          <a:xfrm>
            <a:off x="0" y="1219200"/>
            <a:ext cx="9144000" cy="4805405"/>
          </a:xfrm>
          <a:prstGeom prst="rect">
            <a:avLst/>
          </a:prstGeom>
        </p:spPr>
      </p:pic>
      <p:sp>
        <p:nvSpPr>
          <p:cNvPr id="7" name="TextBox 6">
            <a:hlinkClick r:id="rId3"/>
            <a:extLst>
              <a:ext uri="{FF2B5EF4-FFF2-40B4-BE49-F238E27FC236}">
                <a16:creationId xmlns:a16="http://schemas.microsoft.com/office/drawing/2014/main" id="{D9A9AB51-0A11-524D-AEC7-4ADBBD7CD051}"/>
              </a:ext>
            </a:extLst>
          </p:cNvPr>
          <p:cNvSpPr txBox="1"/>
          <p:nvPr/>
        </p:nvSpPr>
        <p:spPr>
          <a:xfrm>
            <a:off x="523762" y="6477000"/>
            <a:ext cx="8096477" cy="369332"/>
          </a:xfrm>
          <a:prstGeom prst="rect">
            <a:avLst/>
          </a:prstGeom>
          <a:noFill/>
        </p:spPr>
        <p:txBody>
          <a:bodyPr wrap="square" rtlCol="0">
            <a:spAutoFit/>
          </a:bodyPr>
          <a:lstStyle/>
          <a:p>
            <a:pPr lvl="0"/>
            <a:r>
              <a:rPr lang="en-US" altLang="en-US" sz="900" dirty="0"/>
              <a:t>Kwon et al., A 20nm 6GB Function-In-Memory DRAM, Based on HBM2 with a 1.2TFLOPS Programmable Computing Unit Using Bank-Level Parallelism, for Machine Learning Applications, ISSCC 2021</a:t>
            </a:r>
            <a:endParaRPr kumimoji="0" lang="en-US" sz="900" b="0"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2324694324"/>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58F16-3938-264D-8F6A-2EBC6EF7213C}"/>
              </a:ext>
            </a:extLst>
          </p:cNvPr>
          <p:cNvSpPr>
            <a:spLocks noGrp="1"/>
          </p:cNvSpPr>
          <p:nvPr>
            <p:ph type="title"/>
          </p:nvPr>
        </p:nvSpPr>
        <p:spPr>
          <a:xfrm>
            <a:off x="228600" y="0"/>
            <a:ext cx="8991600" cy="870527"/>
          </a:xfrm>
        </p:spPr>
        <p:txBody>
          <a:bodyPr anchor="ctr"/>
          <a:lstStyle/>
          <a:p>
            <a:r>
              <a:rPr lang="en-US" sz="3800" dirty="0"/>
              <a:t>FIMDRAM: System Organization (I)</a:t>
            </a:r>
          </a:p>
        </p:txBody>
      </p:sp>
      <p:sp>
        <p:nvSpPr>
          <p:cNvPr id="3" name="Content Placeholder 2">
            <a:extLst>
              <a:ext uri="{FF2B5EF4-FFF2-40B4-BE49-F238E27FC236}">
                <a16:creationId xmlns:a16="http://schemas.microsoft.com/office/drawing/2014/main" id="{83629AC1-76BA-0047-A84D-823522F2F5C3}"/>
              </a:ext>
            </a:extLst>
          </p:cNvPr>
          <p:cNvSpPr>
            <a:spLocks noGrp="1"/>
          </p:cNvSpPr>
          <p:nvPr>
            <p:ph idx="1"/>
          </p:nvPr>
        </p:nvSpPr>
        <p:spPr>
          <a:xfrm>
            <a:off x="228600" y="914400"/>
            <a:ext cx="8610600" cy="5193723"/>
          </a:xfrm>
        </p:spPr>
        <p:txBody>
          <a:bodyPr/>
          <a:lstStyle/>
          <a:p>
            <a:r>
              <a:rPr lang="en-US" dirty="0"/>
              <a:t>HBM2 vs. FIMDRAM</a:t>
            </a:r>
          </a:p>
        </p:txBody>
      </p:sp>
      <p:sp>
        <p:nvSpPr>
          <p:cNvPr id="4" name="Slide Number Placeholder 3">
            <a:extLst>
              <a:ext uri="{FF2B5EF4-FFF2-40B4-BE49-F238E27FC236}">
                <a16:creationId xmlns:a16="http://schemas.microsoft.com/office/drawing/2014/main" id="{81891D3F-D152-9344-9026-3DCF898A87CA}"/>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sp>
        <p:nvSpPr>
          <p:cNvPr id="7" name="TextBox 6">
            <a:hlinkClick r:id="rId2"/>
            <a:extLst>
              <a:ext uri="{FF2B5EF4-FFF2-40B4-BE49-F238E27FC236}">
                <a16:creationId xmlns:a16="http://schemas.microsoft.com/office/drawing/2014/main" id="{D9A9AB51-0A11-524D-AEC7-4ADBBD7CD051}"/>
              </a:ext>
            </a:extLst>
          </p:cNvPr>
          <p:cNvSpPr txBox="1"/>
          <p:nvPr/>
        </p:nvSpPr>
        <p:spPr>
          <a:xfrm>
            <a:off x="523762" y="6477000"/>
            <a:ext cx="8096477" cy="369332"/>
          </a:xfrm>
          <a:prstGeom prst="rect">
            <a:avLst/>
          </a:prstGeom>
          <a:noFill/>
        </p:spPr>
        <p:txBody>
          <a:bodyPr wrap="square" rtlCol="0">
            <a:spAutoFit/>
          </a:bodyPr>
          <a:lstStyle/>
          <a:p>
            <a:pPr lvl="0"/>
            <a:r>
              <a:rPr lang="en-US" altLang="en-US" sz="900" dirty="0"/>
              <a:t>Kwon et al., A 20nm 6GB Function-In-Memory DRAM, Based on HBM2 with a 1.2TFLOPS Programmable Computing Unit Using Bank-Level Parallelism, for Machine Learning Applications, ISSCC 2021</a:t>
            </a:r>
            <a:endParaRPr kumimoji="0" lang="en-US" sz="900" b="0" i="0" u="none" strike="noStrike" kern="1200" cap="none" spc="0" normalizeH="0" baseline="0" noProof="0" dirty="0">
              <a:ln>
                <a:noFill/>
              </a:ln>
              <a:effectLst/>
              <a:uLnTx/>
              <a:uFillTx/>
            </a:endParaRPr>
          </a:p>
        </p:txBody>
      </p:sp>
      <p:pic>
        <p:nvPicPr>
          <p:cNvPr id="6" name="Picture 5">
            <a:extLst>
              <a:ext uri="{FF2B5EF4-FFF2-40B4-BE49-F238E27FC236}">
                <a16:creationId xmlns:a16="http://schemas.microsoft.com/office/drawing/2014/main" id="{73C972C7-3B0B-5040-89BB-E5C0FC023D11}"/>
              </a:ext>
            </a:extLst>
          </p:cNvPr>
          <p:cNvPicPr>
            <a:picLocks noChangeAspect="1"/>
          </p:cNvPicPr>
          <p:nvPr/>
        </p:nvPicPr>
        <p:blipFill>
          <a:blip r:embed="rId3"/>
          <a:stretch>
            <a:fillRect/>
          </a:stretch>
        </p:blipFill>
        <p:spPr>
          <a:xfrm>
            <a:off x="0" y="1883357"/>
            <a:ext cx="9144000" cy="3679243"/>
          </a:xfrm>
          <a:prstGeom prst="rect">
            <a:avLst/>
          </a:prstGeom>
        </p:spPr>
      </p:pic>
    </p:spTree>
    <p:extLst>
      <p:ext uri="{BB962C8B-B14F-4D97-AF65-F5344CB8AC3E}">
        <p14:creationId xmlns:p14="http://schemas.microsoft.com/office/powerpoint/2010/main" val="277050769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58F16-3938-264D-8F6A-2EBC6EF7213C}"/>
              </a:ext>
            </a:extLst>
          </p:cNvPr>
          <p:cNvSpPr>
            <a:spLocks noGrp="1"/>
          </p:cNvSpPr>
          <p:nvPr>
            <p:ph type="title"/>
          </p:nvPr>
        </p:nvSpPr>
        <p:spPr>
          <a:xfrm>
            <a:off x="228600" y="0"/>
            <a:ext cx="8991600" cy="870527"/>
          </a:xfrm>
        </p:spPr>
        <p:txBody>
          <a:bodyPr anchor="ctr"/>
          <a:lstStyle/>
          <a:p>
            <a:r>
              <a:rPr lang="en-US" sz="3800" dirty="0"/>
              <a:t>FIMDRAM: System Organization (II)</a:t>
            </a:r>
          </a:p>
        </p:txBody>
      </p:sp>
      <p:sp>
        <p:nvSpPr>
          <p:cNvPr id="3" name="Content Placeholder 2">
            <a:extLst>
              <a:ext uri="{FF2B5EF4-FFF2-40B4-BE49-F238E27FC236}">
                <a16:creationId xmlns:a16="http://schemas.microsoft.com/office/drawing/2014/main" id="{83629AC1-76BA-0047-A84D-823522F2F5C3}"/>
              </a:ext>
            </a:extLst>
          </p:cNvPr>
          <p:cNvSpPr>
            <a:spLocks noGrp="1"/>
          </p:cNvSpPr>
          <p:nvPr>
            <p:ph idx="1"/>
          </p:nvPr>
        </p:nvSpPr>
        <p:spPr>
          <a:xfrm>
            <a:off x="228600" y="914400"/>
            <a:ext cx="8610600" cy="5193723"/>
          </a:xfrm>
        </p:spPr>
        <p:txBody>
          <a:bodyPr/>
          <a:lstStyle/>
          <a:p>
            <a:r>
              <a:rPr lang="en-US" dirty="0"/>
              <a:t>Design goals: </a:t>
            </a:r>
          </a:p>
          <a:p>
            <a:pPr lvl="1"/>
            <a:r>
              <a:rPr lang="en-US" dirty="0"/>
              <a:t>1. Support DRAM and PIM-DRAM mode for versatility </a:t>
            </a:r>
          </a:p>
          <a:p>
            <a:pPr lvl="1"/>
            <a:r>
              <a:rPr lang="en-US" dirty="0"/>
              <a:t>2. Minimize the engineering cost of redesigning DRAM banks and sub-arrays</a:t>
            </a:r>
          </a:p>
          <a:p>
            <a:r>
              <a:rPr lang="en-US" dirty="0"/>
              <a:t>Thus, PIM unit at I/O boundary of bank</a:t>
            </a:r>
          </a:p>
          <a:p>
            <a:pPr lvl="1"/>
            <a:r>
              <a:rPr lang="en-US" dirty="0">
                <a:solidFill>
                  <a:srgbClr val="0432FF"/>
                </a:solidFill>
              </a:rPr>
              <a:t>1 PIM unit for each 2 banks </a:t>
            </a:r>
          </a:p>
          <a:p>
            <a:pPr lvl="1"/>
            <a:r>
              <a:rPr lang="en-US" dirty="0">
                <a:solidFill>
                  <a:srgbClr val="00B050"/>
                </a:solidFill>
              </a:rPr>
              <a:t>16 16-bit SIMD floating-point units (FPUs) per PIM unit</a:t>
            </a:r>
          </a:p>
        </p:txBody>
      </p:sp>
      <p:sp>
        <p:nvSpPr>
          <p:cNvPr id="4" name="Slide Number Placeholder 3">
            <a:extLst>
              <a:ext uri="{FF2B5EF4-FFF2-40B4-BE49-F238E27FC236}">
                <a16:creationId xmlns:a16="http://schemas.microsoft.com/office/drawing/2014/main" id="{81891D3F-D152-9344-9026-3DCF898A87CA}"/>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pic>
        <p:nvPicPr>
          <p:cNvPr id="8" name="Google Shape;131;p18">
            <a:extLst>
              <a:ext uri="{FF2B5EF4-FFF2-40B4-BE49-F238E27FC236}">
                <a16:creationId xmlns:a16="http://schemas.microsoft.com/office/drawing/2014/main" id="{DE1567FE-23AA-D94F-B88C-399F3C11FA74}"/>
              </a:ext>
            </a:extLst>
          </p:cNvPr>
          <p:cNvPicPr preferRelativeResize="0">
            <a:picLocks noChangeAspect="1"/>
          </p:cNvPicPr>
          <p:nvPr/>
        </p:nvPicPr>
        <p:blipFill>
          <a:blip r:embed="rId3">
            <a:alphaModFix/>
          </a:blip>
          <a:stretch>
            <a:fillRect/>
          </a:stretch>
        </p:blipFill>
        <p:spPr>
          <a:xfrm>
            <a:off x="36000" y="4038600"/>
            <a:ext cx="9072000" cy="2254215"/>
          </a:xfrm>
          <a:prstGeom prst="rect">
            <a:avLst/>
          </a:prstGeom>
          <a:noFill/>
          <a:ln>
            <a:noFill/>
          </a:ln>
        </p:spPr>
      </p:pic>
      <p:sp>
        <p:nvSpPr>
          <p:cNvPr id="9" name="TextBox 8">
            <a:hlinkClick r:id="rId4"/>
            <a:extLst>
              <a:ext uri="{FF2B5EF4-FFF2-40B4-BE49-F238E27FC236}">
                <a16:creationId xmlns:a16="http://schemas.microsoft.com/office/drawing/2014/main" id="{CE48922E-9A89-8A4A-B7F8-089DD6E3527B}"/>
              </a:ext>
            </a:extLst>
          </p:cNvPr>
          <p:cNvSpPr txBox="1"/>
          <p:nvPr/>
        </p:nvSpPr>
        <p:spPr>
          <a:xfrm>
            <a:off x="1211144" y="6538972"/>
            <a:ext cx="6721712" cy="246221"/>
          </a:xfrm>
          <a:prstGeom prst="rect">
            <a:avLst/>
          </a:prstGeom>
          <a:noFill/>
        </p:spPr>
        <p:txBody>
          <a:bodyPr wrap="none" rtlCol="0">
            <a:spAutoFit/>
          </a:bodyPr>
          <a:lstStyle/>
          <a:p>
            <a:pPr lvl="0"/>
            <a:r>
              <a:rPr lang="en-US" altLang="en-US" sz="1000" dirty="0"/>
              <a:t>Lee et al., Hardware Architecture and Software Stack for PIM Based on Commercial DRAM Technology, ISCA 2021</a:t>
            </a:r>
            <a:endParaRPr kumimoji="0" lang="en-US" sz="1000" b="0"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22220348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4">
            <a:extLst>
              <a:ext uri="{FF2B5EF4-FFF2-40B4-BE49-F238E27FC236}">
                <a16:creationId xmlns:a16="http://schemas.microsoft.com/office/drawing/2014/main" id="{3EED7687-CDCE-2140-B64B-C2DDCBE5E7E5}"/>
              </a:ext>
            </a:extLst>
          </p:cNvPr>
          <p:cNvSpPr>
            <a:spLocks noGrp="1"/>
          </p:cNvSpPr>
          <p:nvPr>
            <p:ph type="ctrTitle"/>
          </p:nvPr>
        </p:nvSpPr>
        <p:spPr>
          <a:xfrm>
            <a:off x="457200" y="1143000"/>
            <a:ext cx="8229600" cy="2209800"/>
          </a:xfrm>
        </p:spPr>
        <p:txBody>
          <a:bodyPr anchor="ctr"/>
          <a:lstStyle/>
          <a:p>
            <a:pPr algn="ctr"/>
            <a:r>
              <a:rPr lang="en-US" altLang="en-US" dirty="0">
                <a:ea typeface="ＭＳ Ｐゴシック" panose="020B0600070205080204" pitchFamily="34" charset="-128"/>
              </a:rPr>
              <a:t>SIMD Processing and GPUs</a:t>
            </a:r>
            <a:endParaRPr lang="en-US" altLang="en-US" i="1" dirty="0">
              <a:ea typeface="ＭＳ Ｐゴシック" panose="020B0600070205080204" pitchFamily="34" charset="-128"/>
            </a:endParaRPr>
          </a:p>
        </p:txBody>
      </p:sp>
      <p:sp>
        <p:nvSpPr>
          <p:cNvPr id="112642" name="Subtitle 5">
            <a:extLst>
              <a:ext uri="{FF2B5EF4-FFF2-40B4-BE49-F238E27FC236}">
                <a16:creationId xmlns:a16="http://schemas.microsoft.com/office/drawing/2014/main" id="{1296148F-B065-5A41-A4F5-F26A00ED7EA1}"/>
              </a:ext>
            </a:extLst>
          </p:cNvPr>
          <p:cNvSpPr>
            <a:spLocks noGrp="1"/>
          </p:cNvSpPr>
          <p:nvPr>
            <p:ph type="subTitle" idx="1"/>
          </p:nvPr>
        </p:nvSpPr>
        <p:spPr/>
        <p:txBody>
          <a:bodyPr/>
          <a:lstStyle/>
          <a:p>
            <a:endParaRPr lang="en-US" altLang="en-US">
              <a:ea typeface="ＭＳ Ｐゴシック" panose="020B0600070205080204" pitchFamily="34" charset="-128"/>
            </a:endParaRPr>
          </a:p>
        </p:txBody>
      </p:sp>
      <p:sp>
        <p:nvSpPr>
          <p:cNvPr id="112643" name="Slide Number Placeholder 3">
            <a:extLst>
              <a:ext uri="{FF2B5EF4-FFF2-40B4-BE49-F238E27FC236}">
                <a16:creationId xmlns:a16="http://schemas.microsoft.com/office/drawing/2014/main" id="{33082F32-260D-924C-860F-34D4C6C2DEF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D9883D2-CAC3-C045-879F-948BD6C49DD9}"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98066727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A806C63C-6ACD-C740-828C-E8F3C4F9DCA6}"/>
              </a:ext>
            </a:extLst>
          </p:cNvPr>
          <p:cNvSpPr>
            <a:spLocks noGrp="1"/>
          </p:cNvSpPr>
          <p:nvPr>
            <p:ph type="title"/>
          </p:nvPr>
        </p:nvSpPr>
        <p:spPr>
          <a:xfrm>
            <a:off x="228600" y="152400"/>
            <a:ext cx="8915400" cy="1066800"/>
          </a:xfrm>
        </p:spPr>
        <p:txBody>
          <a:bodyPr/>
          <a:lstStyle/>
          <a:p>
            <a:r>
              <a:rPr lang="en-US" altLang="en-US" sz="3400" dirty="0">
                <a:ea typeface="ＭＳ Ｐゴシック" panose="020B0600070205080204" pitchFamily="34" charset="-128"/>
              </a:rPr>
              <a:t>Flynn’</a:t>
            </a:r>
            <a:r>
              <a:rPr lang="en-US" altLang="ja-JP" sz="3400" dirty="0">
                <a:ea typeface="ＭＳ Ｐゴシック" panose="020B0600070205080204" pitchFamily="34" charset="-128"/>
              </a:rPr>
              <a:t>s Taxonomy of Computers</a:t>
            </a:r>
            <a:endParaRPr lang="en-US" altLang="en-US" sz="3400" dirty="0">
              <a:ea typeface="ＭＳ Ｐゴシック" panose="020B0600070205080204" pitchFamily="34" charset="-128"/>
            </a:endParaRPr>
          </a:p>
        </p:txBody>
      </p:sp>
      <p:sp>
        <p:nvSpPr>
          <p:cNvPr id="99330" name="Content Placeholder 2">
            <a:extLst>
              <a:ext uri="{FF2B5EF4-FFF2-40B4-BE49-F238E27FC236}">
                <a16:creationId xmlns:a16="http://schemas.microsoft.com/office/drawing/2014/main" id="{088E1453-624C-254D-B33C-B28B92586DDB}"/>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Mike Flynn, </a:t>
            </a:r>
            <a:r>
              <a:rPr lang="ja-JP" altLang="en-US">
                <a:ea typeface="ＭＳ Ｐゴシック" panose="020B0600070205080204" pitchFamily="34" charset="-128"/>
              </a:rPr>
              <a:t>“</a:t>
            </a:r>
            <a:r>
              <a:rPr lang="en-US" altLang="ja-JP" dirty="0">
                <a:solidFill>
                  <a:srgbClr val="0000FF"/>
                </a:solidFill>
                <a:ea typeface="ＭＳ Ｐゴシック" panose="020B0600070205080204" pitchFamily="34" charset="-128"/>
              </a:rPr>
              <a:t>Very High-Speed Computing Systems</a:t>
            </a:r>
            <a:r>
              <a:rPr lang="en-US" altLang="ja-JP" dirty="0">
                <a:ea typeface="ＭＳ Ｐゴシック" panose="020B0600070205080204" pitchFamily="34" charset="-128"/>
              </a:rPr>
              <a:t>,</a:t>
            </a:r>
            <a:r>
              <a:rPr lang="ja-JP" altLang="en-US">
                <a:ea typeface="ＭＳ Ｐゴシック" panose="020B0600070205080204" pitchFamily="34" charset="-128"/>
              </a:rPr>
              <a:t>”</a:t>
            </a:r>
            <a:r>
              <a:rPr lang="en-US" altLang="ja-JP" dirty="0">
                <a:ea typeface="ＭＳ Ｐゴシック" panose="020B0600070205080204" pitchFamily="34" charset="-128"/>
              </a:rPr>
              <a:t> Proc. of IEEE, 1966</a:t>
            </a:r>
          </a:p>
          <a:p>
            <a:endParaRPr lang="en-US" altLang="en-US" dirty="0">
              <a:ea typeface="ＭＳ Ｐゴシック" panose="020B0600070205080204" pitchFamily="34" charset="-128"/>
            </a:endParaRPr>
          </a:p>
          <a:p>
            <a:r>
              <a:rPr lang="en-US" altLang="en-US" dirty="0">
                <a:solidFill>
                  <a:srgbClr val="0000FF"/>
                </a:solidFill>
                <a:ea typeface="ＭＳ Ｐゴシック" panose="020B0600070205080204" pitchFamily="34" charset="-128"/>
              </a:rPr>
              <a:t>SISD</a:t>
            </a:r>
            <a:r>
              <a:rPr lang="en-US" altLang="en-US" dirty="0">
                <a:ea typeface="ＭＳ Ｐゴシック" panose="020B0600070205080204" pitchFamily="34" charset="-128"/>
              </a:rPr>
              <a:t>: Single instruction operates on single data element</a:t>
            </a:r>
          </a:p>
          <a:p>
            <a:r>
              <a:rPr lang="en-US" altLang="en-US" dirty="0">
                <a:solidFill>
                  <a:srgbClr val="0000FF"/>
                </a:solidFill>
                <a:ea typeface="ＭＳ Ｐゴシック" panose="020B0600070205080204" pitchFamily="34" charset="-128"/>
              </a:rPr>
              <a:t>SIMD</a:t>
            </a:r>
            <a:r>
              <a:rPr lang="en-US" altLang="en-US" dirty="0">
                <a:ea typeface="ＭＳ Ｐゴシック" panose="020B0600070205080204" pitchFamily="34" charset="-128"/>
              </a:rPr>
              <a:t>: Single instruction operates on multiple data elements</a:t>
            </a:r>
          </a:p>
          <a:p>
            <a:pPr lvl="1"/>
            <a:r>
              <a:rPr lang="en-US" altLang="en-US" dirty="0">
                <a:ea typeface="ＭＳ Ｐゴシック" panose="020B0600070205080204" pitchFamily="34" charset="-128"/>
              </a:rPr>
              <a:t>Array processor</a:t>
            </a:r>
          </a:p>
          <a:p>
            <a:pPr lvl="1"/>
            <a:r>
              <a:rPr lang="en-US" altLang="en-US" dirty="0">
                <a:ea typeface="ＭＳ Ｐゴシック" panose="020B0600070205080204" pitchFamily="34" charset="-128"/>
              </a:rPr>
              <a:t>Vector processor</a:t>
            </a:r>
          </a:p>
          <a:p>
            <a:r>
              <a:rPr lang="en-US" altLang="en-US" dirty="0">
                <a:solidFill>
                  <a:srgbClr val="0000FF"/>
                </a:solidFill>
                <a:ea typeface="ＭＳ Ｐゴシック" panose="020B0600070205080204" pitchFamily="34" charset="-128"/>
              </a:rPr>
              <a:t>MISD</a:t>
            </a:r>
            <a:r>
              <a:rPr lang="en-US" altLang="en-US" dirty="0">
                <a:ea typeface="ＭＳ Ｐゴシック" panose="020B0600070205080204" pitchFamily="34" charset="-128"/>
              </a:rPr>
              <a:t>: Multiple instructions operate on single data element</a:t>
            </a:r>
          </a:p>
          <a:p>
            <a:pPr lvl="1"/>
            <a:r>
              <a:rPr lang="en-US" altLang="en-US" dirty="0">
                <a:ea typeface="ＭＳ Ｐゴシック" panose="020B0600070205080204" pitchFamily="34" charset="-128"/>
              </a:rPr>
              <a:t>Closest form: systolic array processor, streaming processor</a:t>
            </a:r>
          </a:p>
          <a:p>
            <a:r>
              <a:rPr lang="en-US" altLang="en-US" dirty="0">
                <a:solidFill>
                  <a:srgbClr val="0000FF"/>
                </a:solidFill>
                <a:ea typeface="ＭＳ Ｐゴシック" panose="020B0600070205080204" pitchFamily="34" charset="-128"/>
              </a:rPr>
              <a:t>MIMD</a:t>
            </a:r>
            <a:r>
              <a:rPr lang="en-US" altLang="en-US" dirty="0">
                <a:ea typeface="ＭＳ Ｐゴシック" panose="020B0600070205080204" pitchFamily="34" charset="-128"/>
              </a:rPr>
              <a:t>: Multiple instructions operate on multiple data elements (multiple instruction streams)</a:t>
            </a:r>
          </a:p>
          <a:p>
            <a:pPr lvl="1"/>
            <a:r>
              <a:rPr lang="en-US" altLang="en-US" dirty="0">
                <a:ea typeface="ＭＳ Ｐゴシック" panose="020B0600070205080204" pitchFamily="34" charset="-128"/>
              </a:rPr>
              <a:t>Multiprocessor</a:t>
            </a:r>
          </a:p>
          <a:p>
            <a:pPr lvl="1"/>
            <a:r>
              <a:rPr lang="en-US" altLang="en-US" dirty="0">
                <a:ea typeface="ＭＳ Ｐゴシック" panose="020B0600070205080204" pitchFamily="34" charset="-128"/>
              </a:rPr>
              <a:t>Multithreaded processor</a:t>
            </a:r>
          </a:p>
        </p:txBody>
      </p:sp>
      <p:sp>
        <p:nvSpPr>
          <p:cNvPr id="83971" name="Slide Number Placeholder 3">
            <a:extLst>
              <a:ext uri="{FF2B5EF4-FFF2-40B4-BE49-F238E27FC236}">
                <a16:creationId xmlns:a16="http://schemas.microsoft.com/office/drawing/2014/main" id="{A5C4C039-DB0E-224A-8256-65C827EBF61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8060815-FC1A-FF4B-8157-96B18EDFF55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 name="Rounded Rectangle 5">
            <a:extLst>
              <a:ext uri="{FF2B5EF4-FFF2-40B4-BE49-F238E27FC236}">
                <a16:creationId xmlns:a16="http://schemas.microsoft.com/office/drawing/2014/main" id="{71123602-640D-0E44-999D-AFCEB9C7F2B6}"/>
              </a:ext>
            </a:extLst>
          </p:cNvPr>
          <p:cNvSpPr>
            <a:spLocks noChangeArrowheads="1"/>
          </p:cNvSpPr>
          <p:nvPr/>
        </p:nvSpPr>
        <p:spPr bwMode="auto">
          <a:xfrm>
            <a:off x="228600" y="2702400"/>
            <a:ext cx="8686800" cy="1260000"/>
          </a:xfrm>
          <a:prstGeom prst="roundRect">
            <a:avLst>
              <a:gd name="adj" fmla="val 16667"/>
            </a:avLst>
          </a:prstGeom>
          <a:noFill/>
          <a:ln w="635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1450646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a:extLst>
              <a:ext uri="{FF2B5EF4-FFF2-40B4-BE49-F238E27FC236}">
                <a16:creationId xmlns:a16="http://schemas.microsoft.com/office/drawing/2014/main" id="{199469AD-5F25-D641-B768-85057F0AC23A}"/>
              </a:ext>
            </a:extLst>
          </p:cNvPr>
          <p:cNvSpPr>
            <a:spLocks noGrp="1"/>
          </p:cNvSpPr>
          <p:nvPr>
            <p:ph type="title"/>
          </p:nvPr>
        </p:nvSpPr>
        <p:spPr/>
        <p:txBody>
          <a:bodyPr/>
          <a:lstStyle/>
          <a:p>
            <a:r>
              <a:rPr lang="en-US" altLang="en-US">
                <a:ea typeface="ＭＳ Ｐゴシック" panose="020B0600070205080204" pitchFamily="34" charset="-128"/>
              </a:rPr>
              <a:t>Data Parallelism</a:t>
            </a:r>
          </a:p>
        </p:txBody>
      </p:sp>
      <p:sp>
        <p:nvSpPr>
          <p:cNvPr id="3" name="Content Placeholder 2">
            <a:extLst>
              <a:ext uri="{FF2B5EF4-FFF2-40B4-BE49-F238E27FC236}">
                <a16:creationId xmlns:a16="http://schemas.microsoft.com/office/drawing/2014/main" id="{1DC756AD-B923-F047-B8F7-C84B1801F8BB}"/>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Concurrency arises from performing the </a:t>
            </a:r>
            <a:r>
              <a:rPr lang="en-US" altLang="en-US" dirty="0">
                <a:solidFill>
                  <a:srgbClr val="0000FF"/>
                </a:solidFill>
                <a:ea typeface="ＭＳ Ｐゴシック" panose="020B0600070205080204" pitchFamily="34" charset="-128"/>
              </a:rPr>
              <a:t>same operation on different pieces of data</a:t>
            </a:r>
          </a:p>
          <a:p>
            <a:pPr lvl="1"/>
            <a:r>
              <a:rPr lang="en-US" altLang="en-US" sz="2000" dirty="0">
                <a:solidFill>
                  <a:srgbClr val="0000FF"/>
                </a:solidFill>
                <a:ea typeface="ＭＳ Ｐゴシック" panose="020B0600070205080204" pitchFamily="34" charset="-128"/>
              </a:rPr>
              <a:t>Single instruction multiple data (SIMD)</a:t>
            </a:r>
          </a:p>
          <a:p>
            <a:pPr lvl="1"/>
            <a:r>
              <a:rPr lang="en-US" altLang="en-US" sz="2000" dirty="0">
                <a:ea typeface="ＭＳ Ｐゴシック" panose="020B0600070205080204" pitchFamily="34" charset="-128"/>
              </a:rPr>
              <a:t>E.g., dot product of two vectors</a:t>
            </a:r>
          </a:p>
          <a:p>
            <a:pPr lvl="1">
              <a:buFont typeface="Wingdings" pitchFamily="2" charset="2"/>
              <a:buNone/>
            </a:pPr>
            <a:endParaRPr lang="en-US" altLang="en-US" sz="1000" dirty="0">
              <a:ea typeface="ＭＳ Ｐゴシック" panose="020B0600070205080204" pitchFamily="34" charset="-128"/>
            </a:endParaRPr>
          </a:p>
          <a:p>
            <a:r>
              <a:rPr lang="en-US" altLang="en-US" dirty="0">
                <a:ea typeface="ＭＳ Ｐゴシック" panose="020B0600070205080204" pitchFamily="34" charset="-128"/>
              </a:rPr>
              <a:t>Contrast with data flow</a:t>
            </a:r>
          </a:p>
          <a:p>
            <a:pPr lvl="1"/>
            <a:r>
              <a:rPr lang="en-US" altLang="en-US" sz="2000" dirty="0">
                <a:ea typeface="ＭＳ Ｐゴシック" panose="020B0600070205080204" pitchFamily="34" charset="-128"/>
              </a:rPr>
              <a:t>Concurrency arises from executing different operations in parallel (in a data driven manner)</a:t>
            </a:r>
          </a:p>
          <a:p>
            <a:endParaRPr lang="en-US" altLang="en-US" sz="1000" dirty="0">
              <a:ea typeface="ＭＳ Ｐゴシック" panose="020B0600070205080204" pitchFamily="34" charset="-128"/>
            </a:endParaRPr>
          </a:p>
          <a:p>
            <a:r>
              <a:rPr lang="en-US" altLang="en-US" dirty="0">
                <a:ea typeface="ＭＳ Ｐゴシック" panose="020B0600070205080204" pitchFamily="34" charset="-128"/>
              </a:rPr>
              <a:t>Contrast with thread (</a:t>
            </a:r>
            <a:r>
              <a:rPr lang="ja-JP" altLang="en-US">
                <a:ea typeface="ＭＳ Ｐゴシック" panose="020B0600070205080204" pitchFamily="34" charset="-128"/>
              </a:rPr>
              <a:t>“</a:t>
            </a:r>
            <a:r>
              <a:rPr lang="en-US" altLang="ja-JP" dirty="0">
                <a:ea typeface="ＭＳ Ｐゴシック" panose="020B0600070205080204" pitchFamily="34" charset="-128"/>
              </a:rPr>
              <a:t>control</a:t>
            </a:r>
            <a:r>
              <a:rPr lang="ja-JP" altLang="en-US">
                <a:ea typeface="ＭＳ Ｐゴシック" panose="020B0600070205080204" pitchFamily="34" charset="-128"/>
              </a:rPr>
              <a:t>”</a:t>
            </a:r>
            <a:r>
              <a:rPr lang="en-US" altLang="ja-JP" dirty="0">
                <a:ea typeface="ＭＳ Ｐゴシック" panose="020B0600070205080204" pitchFamily="34" charset="-128"/>
              </a:rPr>
              <a:t>) parallelism</a:t>
            </a:r>
          </a:p>
          <a:p>
            <a:pPr lvl="1"/>
            <a:r>
              <a:rPr lang="en-US" altLang="en-US" sz="2000" dirty="0">
                <a:ea typeface="ＭＳ Ｐゴシック" panose="020B0600070205080204" pitchFamily="34" charset="-128"/>
              </a:rPr>
              <a:t>Concurrency arises from executing different threads of control in parallel</a:t>
            </a:r>
          </a:p>
          <a:p>
            <a:endParaRPr lang="en-US" altLang="en-US" sz="1000" dirty="0">
              <a:ea typeface="ＭＳ Ｐゴシック" panose="020B0600070205080204" pitchFamily="34" charset="-128"/>
            </a:endParaRPr>
          </a:p>
          <a:p>
            <a:r>
              <a:rPr lang="en-US" altLang="en-US" dirty="0">
                <a:ea typeface="ＭＳ Ｐゴシック" panose="020B0600070205080204" pitchFamily="34" charset="-128"/>
              </a:rPr>
              <a:t>SIMD exploits operation-level parallelism on different data</a:t>
            </a:r>
          </a:p>
          <a:p>
            <a:pPr lvl="1"/>
            <a:r>
              <a:rPr lang="en-US" altLang="en-US" sz="2000" dirty="0">
                <a:ea typeface="ＭＳ Ｐゴシック" panose="020B0600070205080204" pitchFamily="34" charset="-128"/>
              </a:rPr>
              <a:t>Same operation concurrently applied to different pieces of data</a:t>
            </a:r>
          </a:p>
          <a:p>
            <a:pPr lvl="1"/>
            <a:r>
              <a:rPr lang="en-US" altLang="en-US" sz="2000" dirty="0">
                <a:ea typeface="ＭＳ Ｐゴシック" panose="020B0600070205080204" pitchFamily="34" charset="-128"/>
              </a:rPr>
              <a:t>A form of ILP where instruction happens to be the same across data</a:t>
            </a:r>
          </a:p>
        </p:txBody>
      </p:sp>
      <p:sp>
        <p:nvSpPr>
          <p:cNvPr id="84995" name="Slide Number Placeholder 3">
            <a:extLst>
              <a:ext uri="{FF2B5EF4-FFF2-40B4-BE49-F238E27FC236}">
                <a16:creationId xmlns:a16="http://schemas.microsoft.com/office/drawing/2014/main" id="{EF09BBF9-5BB5-B949-81C8-01BC91336FA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1F027D5-79FD-DA47-9354-C30611F43F4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4277520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a:extLst>
              <a:ext uri="{FF2B5EF4-FFF2-40B4-BE49-F238E27FC236}">
                <a16:creationId xmlns:a16="http://schemas.microsoft.com/office/drawing/2014/main" id="{6CA5F319-5065-B042-BF49-C52EF3C5360A}"/>
              </a:ext>
            </a:extLst>
          </p:cNvPr>
          <p:cNvSpPr>
            <a:spLocks noGrp="1"/>
          </p:cNvSpPr>
          <p:nvPr>
            <p:ph type="title"/>
          </p:nvPr>
        </p:nvSpPr>
        <p:spPr/>
        <p:txBody>
          <a:bodyPr/>
          <a:lstStyle/>
          <a:p>
            <a:r>
              <a:rPr lang="en-US" altLang="en-US">
                <a:ea typeface="ＭＳ Ｐゴシック" panose="020B0600070205080204" pitchFamily="34" charset="-128"/>
              </a:rPr>
              <a:t>SIMD Processing</a:t>
            </a:r>
          </a:p>
        </p:txBody>
      </p:sp>
      <p:sp>
        <p:nvSpPr>
          <p:cNvPr id="142338" name="Content Placeholder 2">
            <a:extLst>
              <a:ext uri="{FF2B5EF4-FFF2-40B4-BE49-F238E27FC236}">
                <a16:creationId xmlns:a16="http://schemas.microsoft.com/office/drawing/2014/main" id="{44F603D3-7458-BB4C-A30D-AFC32FC4D8E1}"/>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Single instruction operates on multiple data elements</a:t>
            </a:r>
          </a:p>
          <a:p>
            <a:pPr lvl="1"/>
            <a:r>
              <a:rPr lang="en-US" altLang="en-US" dirty="0">
                <a:ea typeface="ＭＳ Ｐゴシック" panose="020B0600070205080204" pitchFamily="34" charset="-128"/>
              </a:rPr>
              <a:t>In time or in space</a:t>
            </a:r>
          </a:p>
          <a:p>
            <a:r>
              <a:rPr lang="en-US" altLang="en-US" dirty="0">
                <a:ea typeface="ＭＳ Ｐゴシック" panose="020B0600070205080204" pitchFamily="34" charset="-128"/>
              </a:rPr>
              <a:t>Multiple processing elements (PEs), i.e., execution units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Time-space duality</a:t>
            </a:r>
          </a:p>
          <a:p>
            <a:pPr lvl="1"/>
            <a:endParaRPr lang="en-US" altLang="en-US" dirty="0">
              <a:solidFill>
                <a:srgbClr val="0000FF"/>
              </a:solidFill>
              <a:ea typeface="ＭＳ Ｐゴシック" panose="020B0600070205080204" pitchFamily="34" charset="-128"/>
            </a:endParaRPr>
          </a:p>
          <a:p>
            <a:pPr lvl="1"/>
            <a:r>
              <a:rPr lang="en-US" altLang="en-US" dirty="0">
                <a:solidFill>
                  <a:srgbClr val="0000FF"/>
                </a:solidFill>
                <a:ea typeface="ＭＳ Ｐゴシック" panose="020B0600070205080204" pitchFamily="34" charset="-128"/>
              </a:rPr>
              <a:t>Array processor</a:t>
            </a:r>
            <a:r>
              <a:rPr lang="en-US" altLang="en-US" dirty="0">
                <a:ea typeface="ＭＳ Ｐゴシック" panose="020B0600070205080204" pitchFamily="34" charset="-128"/>
              </a:rPr>
              <a:t>: Instruction operates on multiple data elements at the </a:t>
            </a:r>
            <a:r>
              <a:rPr lang="en-US" altLang="en-US" dirty="0">
                <a:solidFill>
                  <a:srgbClr val="0000FF"/>
                </a:solidFill>
                <a:ea typeface="ＭＳ Ｐゴシック" panose="020B0600070205080204" pitchFamily="34" charset="-128"/>
              </a:rPr>
              <a:t>same time </a:t>
            </a:r>
            <a:r>
              <a:rPr lang="en-US" altLang="en-US" dirty="0">
                <a:ea typeface="ＭＳ Ｐゴシック" panose="020B0600070205080204" pitchFamily="34" charset="-128"/>
              </a:rPr>
              <a:t>using </a:t>
            </a:r>
            <a:r>
              <a:rPr lang="en-US" altLang="en-US" dirty="0">
                <a:solidFill>
                  <a:srgbClr val="0000FF"/>
                </a:solidFill>
                <a:ea typeface="ＭＳ Ｐゴシック" panose="020B0600070205080204" pitchFamily="34" charset="-128"/>
              </a:rPr>
              <a:t>different spaces (PEs)</a:t>
            </a:r>
          </a:p>
          <a:p>
            <a:pPr lvl="1"/>
            <a:endParaRPr lang="en-US" altLang="en-US" dirty="0">
              <a:solidFill>
                <a:srgbClr val="0000FF"/>
              </a:solidFill>
              <a:ea typeface="ＭＳ Ｐゴシック" panose="020B0600070205080204" pitchFamily="34" charset="-128"/>
            </a:endParaRPr>
          </a:p>
          <a:p>
            <a:pPr lvl="1"/>
            <a:r>
              <a:rPr lang="en-US" altLang="en-US" dirty="0">
                <a:solidFill>
                  <a:srgbClr val="0000FF"/>
                </a:solidFill>
                <a:ea typeface="ＭＳ Ｐゴシック" panose="020B0600070205080204" pitchFamily="34" charset="-128"/>
              </a:rPr>
              <a:t>Vector processor</a:t>
            </a:r>
            <a:r>
              <a:rPr lang="en-US" altLang="en-US" dirty="0">
                <a:ea typeface="ＭＳ Ｐゴシック" panose="020B0600070205080204" pitchFamily="34" charset="-128"/>
              </a:rPr>
              <a:t>: Instruction operates on multiple data elements in </a:t>
            </a:r>
            <a:r>
              <a:rPr lang="en-US" altLang="en-US" dirty="0">
                <a:solidFill>
                  <a:srgbClr val="0000FF"/>
                </a:solidFill>
                <a:ea typeface="ＭＳ Ｐゴシック" panose="020B0600070205080204" pitchFamily="34" charset="-128"/>
              </a:rPr>
              <a:t>consecutive time steps </a:t>
            </a:r>
            <a:r>
              <a:rPr lang="en-US" altLang="en-US" dirty="0">
                <a:ea typeface="ＭＳ Ｐゴシック" panose="020B0600070205080204" pitchFamily="34" charset="-128"/>
              </a:rPr>
              <a:t>using the </a:t>
            </a:r>
            <a:r>
              <a:rPr lang="en-US" altLang="en-US" dirty="0">
                <a:solidFill>
                  <a:srgbClr val="0000FF"/>
                </a:solidFill>
                <a:ea typeface="ＭＳ Ｐゴシック" panose="020B0600070205080204" pitchFamily="34" charset="-128"/>
              </a:rPr>
              <a:t>same space (PE)</a:t>
            </a:r>
          </a:p>
        </p:txBody>
      </p:sp>
      <p:sp>
        <p:nvSpPr>
          <p:cNvPr id="86019" name="Slide Number Placeholder 3">
            <a:extLst>
              <a:ext uri="{FF2B5EF4-FFF2-40B4-BE49-F238E27FC236}">
                <a16:creationId xmlns:a16="http://schemas.microsoft.com/office/drawing/2014/main" id="{CBAD2ABD-7A1C-2A4B-AFB3-532DED05EF1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B236174-EC2C-8F4A-B19C-D1916D782C5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5455471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2338">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2338">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42338">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2338">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4233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B03D0-8190-D443-8C79-41C1214EAFA8}"/>
              </a:ext>
            </a:extLst>
          </p:cNvPr>
          <p:cNvPicPr>
            <a:picLocks noChangeAspect="1"/>
          </p:cNvPicPr>
          <p:nvPr/>
        </p:nvPicPr>
        <p:blipFill>
          <a:blip r:embed="rId3"/>
          <a:stretch>
            <a:fillRect/>
          </a:stretch>
        </p:blipFill>
        <p:spPr>
          <a:xfrm>
            <a:off x="507387" y="3458048"/>
            <a:ext cx="3719964" cy="2217056"/>
          </a:xfrm>
          <a:prstGeom prst="rect">
            <a:avLst/>
          </a:prstGeom>
        </p:spPr>
      </p:pic>
      <p:pic>
        <p:nvPicPr>
          <p:cNvPr id="9" name="Picture 8">
            <a:extLst>
              <a:ext uri="{FF2B5EF4-FFF2-40B4-BE49-F238E27FC236}">
                <a16:creationId xmlns:a16="http://schemas.microsoft.com/office/drawing/2014/main" id="{12806B28-E1D0-714E-8C6C-56E7F30BB34A}"/>
              </a:ext>
            </a:extLst>
          </p:cNvPr>
          <p:cNvPicPr>
            <a:picLocks noChangeAspect="1"/>
          </p:cNvPicPr>
          <p:nvPr/>
        </p:nvPicPr>
        <p:blipFill>
          <a:blip r:embed="rId4"/>
          <a:stretch>
            <a:fillRect/>
          </a:stretch>
        </p:blipFill>
        <p:spPr>
          <a:xfrm>
            <a:off x="3803161" y="3511325"/>
            <a:ext cx="4830946" cy="2458800"/>
          </a:xfrm>
          <a:prstGeom prst="rect">
            <a:avLst/>
          </a:prstGeom>
        </p:spPr>
      </p:pic>
      <p:sp>
        <p:nvSpPr>
          <p:cNvPr id="2" name="Title 1">
            <a:extLst>
              <a:ext uri="{FF2B5EF4-FFF2-40B4-BE49-F238E27FC236}">
                <a16:creationId xmlns:a16="http://schemas.microsoft.com/office/drawing/2014/main" id="{6896BF00-CBE8-814D-B088-82A94D9E6251}"/>
              </a:ext>
            </a:extLst>
          </p:cNvPr>
          <p:cNvSpPr>
            <a:spLocks noGrp="1"/>
          </p:cNvSpPr>
          <p:nvPr>
            <p:ph type="title"/>
          </p:nvPr>
        </p:nvSpPr>
        <p:spPr/>
        <p:txBody>
          <a:bodyPr>
            <a:noAutofit/>
          </a:bodyPr>
          <a:lstStyle/>
          <a:p>
            <a:r>
              <a:rPr lang="en-US" sz="3800" dirty="0"/>
              <a:t>Recall: UPMEM PIM System Organization</a:t>
            </a:r>
          </a:p>
        </p:txBody>
      </p:sp>
      <p:sp>
        <p:nvSpPr>
          <p:cNvPr id="3" name="Content Placeholder 2">
            <a:extLst>
              <a:ext uri="{FF2B5EF4-FFF2-40B4-BE49-F238E27FC236}">
                <a16:creationId xmlns:a16="http://schemas.microsoft.com/office/drawing/2014/main" id="{85F3EBD4-3CCC-C145-B4CE-E1E9E7261360}"/>
              </a:ext>
            </a:extLst>
          </p:cNvPr>
          <p:cNvSpPr>
            <a:spLocks noGrp="1"/>
          </p:cNvSpPr>
          <p:nvPr>
            <p:ph idx="1"/>
          </p:nvPr>
        </p:nvSpPr>
        <p:spPr/>
        <p:txBody>
          <a:bodyPr/>
          <a:lstStyle/>
          <a:p>
            <a:r>
              <a:rPr lang="en-US" sz="2600" dirty="0"/>
              <a:t>A UPMEM DIMM contains </a:t>
            </a:r>
            <a:r>
              <a:rPr lang="en-US" sz="2600" dirty="0">
                <a:solidFill>
                  <a:srgbClr val="00B050"/>
                </a:solidFill>
              </a:rPr>
              <a:t>8 or 16 chips</a:t>
            </a:r>
          </a:p>
          <a:p>
            <a:pPr lvl="1"/>
            <a:r>
              <a:rPr lang="en-US" sz="2200" dirty="0"/>
              <a:t>Thus, </a:t>
            </a:r>
            <a:r>
              <a:rPr lang="en-US" sz="2200" dirty="0">
                <a:solidFill>
                  <a:srgbClr val="00B050"/>
                </a:solidFill>
              </a:rPr>
              <a:t>1 or 2 ranks </a:t>
            </a:r>
            <a:r>
              <a:rPr lang="en-US" sz="2200" dirty="0"/>
              <a:t>of 8 chips each</a:t>
            </a:r>
          </a:p>
          <a:p>
            <a:r>
              <a:rPr lang="en-US" sz="2600" dirty="0"/>
              <a:t>Inside each PIM chip there are:</a:t>
            </a:r>
          </a:p>
          <a:p>
            <a:pPr lvl="1"/>
            <a:r>
              <a:rPr lang="en-US" dirty="0"/>
              <a:t>8 </a:t>
            </a:r>
            <a:r>
              <a:rPr lang="en-US" dirty="0">
                <a:solidFill>
                  <a:schemeClr val="accent2">
                    <a:lumMod val="75000"/>
                  </a:schemeClr>
                </a:solidFill>
              </a:rPr>
              <a:t>64MB banks </a:t>
            </a:r>
            <a:r>
              <a:rPr lang="en-US" dirty="0"/>
              <a:t>per chip: </a:t>
            </a:r>
            <a:r>
              <a:rPr lang="en-US" dirty="0">
                <a:solidFill>
                  <a:schemeClr val="accent2">
                    <a:lumMod val="75000"/>
                  </a:schemeClr>
                </a:solidFill>
              </a:rPr>
              <a:t>Main RAM (MRAM)</a:t>
            </a:r>
            <a:r>
              <a:rPr lang="en-US" dirty="0"/>
              <a:t> banks</a:t>
            </a:r>
          </a:p>
          <a:p>
            <a:pPr lvl="1"/>
            <a:r>
              <a:rPr lang="en-US" dirty="0"/>
              <a:t>8 </a:t>
            </a:r>
            <a:r>
              <a:rPr lang="en-US" dirty="0">
                <a:solidFill>
                  <a:srgbClr val="0070C0"/>
                </a:solidFill>
              </a:rPr>
              <a:t>DRAM Processing Units (DPUs)</a:t>
            </a:r>
            <a:r>
              <a:rPr lang="en-US" dirty="0"/>
              <a:t> in each chip, 64 DPUs per rank</a:t>
            </a:r>
          </a:p>
        </p:txBody>
      </p:sp>
      <p:pic>
        <p:nvPicPr>
          <p:cNvPr id="11" name="Picture 10">
            <a:extLst>
              <a:ext uri="{FF2B5EF4-FFF2-40B4-BE49-F238E27FC236}">
                <a16:creationId xmlns:a16="http://schemas.microsoft.com/office/drawing/2014/main" id="{DA1802DE-1D59-FB46-A9C9-50AD777D44D4}"/>
              </a:ext>
            </a:extLst>
          </p:cNvPr>
          <p:cNvPicPr>
            <a:picLocks noChangeAspect="1"/>
          </p:cNvPicPr>
          <p:nvPr/>
        </p:nvPicPr>
        <p:blipFill>
          <a:blip r:embed="rId5"/>
          <a:stretch>
            <a:fillRect/>
          </a:stretch>
        </p:blipFill>
        <p:spPr>
          <a:xfrm>
            <a:off x="4692728" y="4450292"/>
            <a:ext cx="2197507" cy="1389600"/>
          </a:xfrm>
          <a:prstGeom prst="rect">
            <a:avLst/>
          </a:prstGeom>
        </p:spPr>
      </p:pic>
      <p:pic>
        <p:nvPicPr>
          <p:cNvPr id="13" name="Picture 12">
            <a:extLst>
              <a:ext uri="{FF2B5EF4-FFF2-40B4-BE49-F238E27FC236}">
                <a16:creationId xmlns:a16="http://schemas.microsoft.com/office/drawing/2014/main" id="{0276EC1F-546A-D24F-B390-78D54FF76D98}"/>
              </a:ext>
            </a:extLst>
          </p:cNvPr>
          <p:cNvPicPr>
            <a:picLocks noChangeAspect="1"/>
          </p:cNvPicPr>
          <p:nvPr/>
        </p:nvPicPr>
        <p:blipFill>
          <a:blip r:embed="rId6"/>
          <a:stretch>
            <a:fillRect/>
          </a:stretch>
        </p:blipFill>
        <p:spPr>
          <a:xfrm>
            <a:off x="6864245" y="4450292"/>
            <a:ext cx="1195702" cy="1389600"/>
          </a:xfrm>
          <a:prstGeom prst="rect">
            <a:avLst/>
          </a:prstGeom>
        </p:spPr>
      </p:pic>
    </p:spTree>
    <p:extLst>
      <p:ext uri="{BB962C8B-B14F-4D97-AF65-F5344CB8AC3E}">
        <p14:creationId xmlns:p14="http://schemas.microsoft.com/office/powerpoint/2010/main" val="21422385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a:extLst>
              <a:ext uri="{FF2B5EF4-FFF2-40B4-BE49-F238E27FC236}">
                <a16:creationId xmlns:a16="http://schemas.microsoft.com/office/drawing/2014/main" id="{55695C61-DCC0-5C4A-A890-CB7C2E156B00}"/>
              </a:ext>
            </a:extLst>
          </p:cNvPr>
          <p:cNvSpPr>
            <a:spLocks noGrp="1"/>
          </p:cNvSpPr>
          <p:nvPr>
            <p:ph type="title"/>
          </p:nvPr>
        </p:nvSpPr>
        <p:spPr/>
        <p:txBody>
          <a:bodyPr/>
          <a:lstStyle/>
          <a:p>
            <a:r>
              <a:rPr lang="en-US" altLang="en-US">
                <a:ea typeface="ＭＳ Ｐゴシック" panose="020B0600070205080204" pitchFamily="34" charset="-128"/>
              </a:rPr>
              <a:t>Array vs. Vector Processors</a:t>
            </a:r>
          </a:p>
        </p:txBody>
      </p:sp>
      <p:sp>
        <p:nvSpPr>
          <p:cNvPr id="87042" name="Slide Number Placeholder 3">
            <a:extLst>
              <a:ext uri="{FF2B5EF4-FFF2-40B4-BE49-F238E27FC236}">
                <a16:creationId xmlns:a16="http://schemas.microsoft.com/office/drawing/2014/main" id="{CB3DF558-21F8-1643-9999-E5EBD991847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1060F6B-7872-2242-873A-90FBFF1FDA4E}"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87043" name="TextBox 81">
            <a:extLst>
              <a:ext uri="{FF2B5EF4-FFF2-40B4-BE49-F238E27FC236}">
                <a16:creationId xmlns:a16="http://schemas.microsoft.com/office/drawing/2014/main" id="{68801CEB-042B-7140-B1CD-BFE8D3F88DFD}"/>
              </a:ext>
            </a:extLst>
          </p:cNvPr>
          <p:cNvSpPr txBox="1">
            <a:spLocks noChangeArrowheads="1"/>
          </p:cNvSpPr>
          <p:nvPr/>
        </p:nvSpPr>
        <p:spPr bwMode="auto">
          <a:xfrm>
            <a:off x="3360738" y="1219200"/>
            <a:ext cx="24971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ARRAY PROCESSOR</a:t>
            </a:r>
          </a:p>
        </p:txBody>
      </p:sp>
      <p:sp>
        <p:nvSpPr>
          <p:cNvPr id="87044" name="TextBox 82">
            <a:extLst>
              <a:ext uri="{FF2B5EF4-FFF2-40B4-BE49-F238E27FC236}">
                <a16:creationId xmlns:a16="http://schemas.microsoft.com/office/drawing/2014/main" id="{AB9E3C9D-1013-EB4C-B750-3088183D2D03}"/>
              </a:ext>
            </a:extLst>
          </p:cNvPr>
          <p:cNvSpPr txBox="1">
            <a:spLocks noChangeArrowheads="1"/>
          </p:cNvSpPr>
          <p:nvPr/>
        </p:nvSpPr>
        <p:spPr bwMode="auto">
          <a:xfrm>
            <a:off x="6376988" y="1219200"/>
            <a:ext cx="2681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VECTOR PROCESSOR</a:t>
            </a:r>
          </a:p>
        </p:txBody>
      </p:sp>
      <p:sp>
        <p:nvSpPr>
          <p:cNvPr id="87045" name="TextBox 83">
            <a:extLst>
              <a:ext uri="{FF2B5EF4-FFF2-40B4-BE49-F238E27FC236}">
                <a16:creationId xmlns:a16="http://schemas.microsoft.com/office/drawing/2014/main" id="{3B0BF4F5-4087-3843-91C5-73632A5E5CF4}"/>
              </a:ext>
            </a:extLst>
          </p:cNvPr>
          <p:cNvSpPr txBox="1">
            <a:spLocks noChangeArrowheads="1"/>
          </p:cNvSpPr>
          <p:nvPr/>
        </p:nvSpPr>
        <p:spPr bwMode="auto">
          <a:xfrm>
            <a:off x="173038" y="2903538"/>
            <a:ext cx="21161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     VR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A[3:0]</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ADD  VR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VR, 1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MUL  VR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 VR</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2</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     A[3:0]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 VR</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7046" name="TextBox 84">
            <a:extLst>
              <a:ext uri="{FF2B5EF4-FFF2-40B4-BE49-F238E27FC236}">
                <a16:creationId xmlns:a16="http://schemas.microsoft.com/office/drawing/2014/main" id="{4110E3F4-5B1B-2C41-A821-C8F1E326E0E9}"/>
              </a:ext>
            </a:extLst>
          </p:cNvPr>
          <p:cNvSpPr txBox="1">
            <a:spLocks noChangeArrowheads="1"/>
          </p:cNvSpPr>
          <p:nvPr/>
        </p:nvSpPr>
        <p:spPr bwMode="auto">
          <a:xfrm>
            <a:off x="173038" y="2436813"/>
            <a:ext cx="2055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Instruction Stream</a:t>
            </a:r>
          </a:p>
        </p:txBody>
      </p:sp>
      <p:cxnSp>
        <p:nvCxnSpPr>
          <p:cNvPr id="87047" name="Straight Arrow Connector 86">
            <a:extLst>
              <a:ext uri="{FF2B5EF4-FFF2-40B4-BE49-F238E27FC236}">
                <a16:creationId xmlns:a16="http://schemas.microsoft.com/office/drawing/2014/main" id="{C0FEE540-654A-6641-87DC-E46898D055F7}"/>
              </a:ext>
            </a:extLst>
          </p:cNvPr>
          <p:cNvCxnSpPr>
            <a:cxnSpLocks noChangeShapeType="1"/>
          </p:cNvCxnSpPr>
          <p:nvPr/>
        </p:nvCxnSpPr>
        <p:spPr bwMode="auto">
          <a:xfrm rot="5400000">
            <a:off x="1815306" y="3990182"/>
            <a:ext cx="2174875"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87048" name="TextBox 87">
            <a:extLst>
              <a:ext uri="{FF2B5EF4-FFF2-40B4-BE49-F238E27FC236}">
                <a16:creationId xmlns:a16="http://schemas.microsoft.com/office/drawing/2014/main" id="{500EC7B6-DFF4-2141-88ED-4C4F8F11ED88}"/>
              </a:ext>
            </a:extLst>
          </p:cNvPr>
          <p:cNvSpPr txBox="1">
            <a:spLocks noChangeArrowheads="1"/>
          </p:cNvSpPr>
          <p:nvPr/>
        </p:nvSpPr>
        <p:spPr bwMode="auto">
          <a:xfrm>
            <a:off x="2557463" y="5078413"/>
            <a:ext cx="688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Time</a:t>
            </a:r>
          </a:p>
        </p:txBody>
      </p:sp>
      <p:sp>
        <p:nvSpPr>
          <p:cNvPr id="89" name="TextBox 88">
            <a:extLst>
              <a:ext uri="{FF2B5EF4-FFF2-40B4-BE49-F238E27FC236}">
                <a16:creationId xmlns:a16="http://schemas.microsoft.com/office/drawing/2014/main" id="{E18B64AF-5257-0D46-B910-5C0C93207270}"/>
              </a:ext>
            </a:extLst>
          </p:cNvPr>
          <p:cNvSpPr txBox="1">
            <a:spLocks noChangeArrowheads="1"/>
          </p:cNvSpPr>
          <p:nvPr/>
        </p:nvSpPr>
        <p:spPr bwMode="auto">
          <a:xfrm>
            <a:off x="3267075" y="2922588"/>
            <a:ext cx="6080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LD0</a:t>
            </a:r>
          </a:p>
        </p:txBody>
      </p:sp>
      <p:sp>
        <p:nvSpPr>
          <p:cNvPr id="90" name="TextBox 89">
            <a:extLst>
              <a:ext uri="{FF2B5EF4-FFF2-40B4-BE49-F238E27FC236}">
                <a16:creationId xmlns:a16="http://schemas.microsoft.com/office/drawing/2014/main" id="{11A714B5-2C3C-6948-ABA9-96AFFA21F771}"/>
              </a:ext>
            </a:extLst>
          </p:cNvPr>
          <p:cNvSpPr txBox="1">
            <a:spLocks noChangeArrowheads="1"/>
          </p:cNvSpPr>
          <p:nvPr/>
        </p:nvSpPr>
        <p:spPr bwMode="auto">
          <a:xfrm>
            <a:off x="3906838" y="2922588"/>
            <a:ext cx="6080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LD1</a:t>
            </a:r>
          </a:p>
        </p:txBody>
      </p:sp>
      <p:sp>
        <p:nvSpPr>
          <p:cNvPr id="91" name="TextBox 90">
            <a:extLst>
              <a:ext uri="{FF2B5EF4-FFF2-40B4-BE49-F238E27FC236}">
                <a16:creationId xmlns:a16="http://schemas.microsoft.com/office/drawing/2014/main" id="{BC04242D-107F-A442-BA8B-F03951B45968}"/>
              </a:ext>
            </a:extLst>
          </p:cNvPr>
          <p:cNvSpPr txBox="1">
            <a:spLocks noChangeArrowheads="1"/>
          </p:cNvSpPr>
          <p:nvPr/>
        </p:nvSpPr>
        <p:spPr bwMode="auto">
          <a:xfrm>
            <a:off x="4541838" y="2921000"/>
            <a:ext cx="6080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LD2</a:t>
            </a:r>
          </a:p>
        </p:txBody>
      </p:sp>
      <p:sp>
        <p:nvSpPr>
          <p:cNvPr id="92" name="TextBox 91">
            <a:extLst>
              <a:ext uri="{FF2B5EF4-FFF2-40B4-BE49-F238E27FC236}">
                <a16:creationId xmlns:a16="http://schemas.microsoft.com/office/drawing/2014/main" id="{12690BBE-4944-0745-A548-DE6E7BD02449}"/>
              </a:ext>
            </a:extLst>
          </p:cNvPr>
          <p:cNvSpPr txBox="1">
            <a:spLocks noChangeArrowheads="1"/>
          </p:cNvSpPr>
          <p:nvPr/>
        </p:nvSpPr>
        <p:spPr bwMode="auto">
          <a:xfrm>
            <a:off x="5233988" y="2924175"/>
            <a:ext cx="60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LD3</a:t>
            </a:r>
          </a:p>
        </p:txBody>
      </p:sp>
      <p:sp>
        <p:nvSpPr>
          <p:cNvPr id="93" name="TextBox 92">
            <a:extLst>
              <a:ext uri="{FF2B5EF4-FFF2-40B4-BE49-F238E27FC236}">
                <a16:creationId xmlns:a16="http://schemas.microsoft.com/office/drawing/2014/main" id="{19597884-2FD8-2340-ADA6-8ECE6456BC8C}"/>
              </a:ext>
            </a:extLst>
          </p:cNvPr>
          <p:cNvSpPr txBox="1">
            <a:spLocks noChangeArrowheads="1"/>
          </p:cNvSpPr>
          <p:nvPr/>
        </p:nvSpPr>
        <p:spPr bwMode="auto">
          <a:xfrm>
            <a:off x="3263900" y="3286125"/>
            <a:ext cx="6334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AD0</a:t>
            </a:r>
          </a:p>
        </p:txBody>
      </p:sp>
      <p:sp>
        <p:nvSpPr>
          <p:cNvPr id="94" name="TextBox 93">
            <a:extLst>
              <a:ext uri="{FF2B5EF4-FFF2-40B4-BE49-F238E27FC236}">
                <a16:creationId xmlns:a16="http://schemas.microsoft.com/office/drawing/2014/main" id="{1B419FF7-1255-DB4D-BAA7-26DBCE4D8857}"/>
              </a:ext>
            </a:extLst>
          </p:cNvPr>
          <p:cNvSpPr txBox="1">
            <a:spLocks noChangeArrowheads="1"/>
          </p:cNvSpPr>
          <p:nvPr/>
        </p:nvSpPr>
        <p:spPr bwMode="auto">
          <a:xfrm>
            <a:off x="3903663" y="3286125"/>
            <a:ext cx="633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AD1</a:t>
            </a:r>
          </a:p>
        </p:txBody>
      </p:sp>
      <p:sp>
        <p:nvSpPr>
          <p:cNvPr id="95" name="TextBox 94">
            <a:extLst>
              <a:ext uri="{FF2B5EF4-FFF2-40B4-BE49-F238E27FC236}">
                <a16:creationId xmlns:a16="http://schemas.microsoft.com/office/drawing/2014/main" id="{57ADDAC1-D9A6-5E4B-9FB8-6322726EC8A4}"/>
              </a:ext>
            </a:extLst>
          </p:cNvPr>
          <p:cNvSpPr txBox="1">
            <a:spLocks noChangeArrowheads="1"/>
          </p:cNvSpPr>
          <p:nvPr/>
        </p:nvSpPr>
        <p:spPr bwMode="auto">
          <a:xfrm>
            <a:off x="4538663" y="3284538"/>
            <a:ext cx="633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AD2</a:t>
            </a:r>
          </a:p>
        </p:txBody>
      </p:sp>
      <p:sp>
        <p:nvSpPr>
          <p:cNvPr id="96" name="TextBox 95">
            <a:extLst>
              <a:ext uri="{FF2B5EF4-FFF2-40B4-BE49-F238E27FC236}">
                <a16:creationId xmlns:a16="http://schemas.microsoft.com/office/drawing/2014/main" id="{EF6B1BE5-0550-9E44-B8A1-973E9E99F960}"/>
              </a:ext>
            </a:extLst>
          </p:cNvPr>
          <p:cNvSpPr txBox="1">
            <a:spLocks noChangeArrowheads="1"/>
          </p:cNvSpPr>
          <p:nvPr/>
        </p:nvSpPr>
        <p:spPr bwMode="auto">
          <a:xfrm>
            <a:off x="5230813" y="3287713"/>
            <a:ext cx="633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AD3</a:t>
            </a:r>
          </a:p>
        </p:txBody>
      </p:sp>
      <p:sp>
        <p:nvSpPr>
          <p:cNvPr id="97" name="TextBox 96">
            <a:extLst>
              <a:ext uri="{FF2B5EF4-FFF2-40B4-BE49-F238E27FC236}">
                <a16:creationId xmlns:a16="http://schemas.microsoft.com/office/drawing/2014/main" id="{4D324399-9494-4A46-885C-1B2BF5A6DBE7}"/>
              </a:ext>
            </a:extLst>
          </p:cNvPr>
          <p:cNvSpPr txBox="1">
            <a:spLocks noChangeArrowheads="1"/>
          </p:cNvSpPr>
          <p:nvPr/>
        </p:nvSpPr>
        <p:spPr bwMode="auto">
          <a:xfrm>
            <a:off x="3263900" y="3654425"/>
            <a:ext cx="673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MU0</a:t>
            </a:r>
          </a:p>
        </p:txBody>
      </p:sp>
      <p:sp>
        <p:nvSpPr>
          <p:cNvPr id="98" name="TextBox 97">
            <a:extLst>
              <a:ext uri="{FF2B5EF4-FFF2-40B4-BE49-F238E27FC236}">
                <a16:creationId xmlns:a16="http://schemas.microsoft.com/office/drawing/2014/main" id="{4C1B070F-1572-3145-9866-7D707160D272}"/>
              </a:ext>
            </a:extLst>
          </p:cNvPr>
          <p:cNvSpPr txBox="1">
            <a:spLocks noChangeArrowheads="1"/>
          </p:cNvSpPr>
          <p:nvPr/>
        </p:nvSpPr>
        <p:spPr bwMode="auto">
          <a:xfrm>
            <a:off x="3903663" y="3654425"/>
            <a:ext cx="673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MU1</a:t>
            </a:r>
          </a:p>
        </p:txBody>
      </p:sp>
      <p:sp>
        <p:nvSpPr>
          <p:cNvPr id="99" name="TextBox 98">
            <a:extLst>
              <a:ext uri="{FF2B5EF4-FFF2-40B4-BE49-F238E27FC236}">
                <a16:creationId xmlns:a16="http://schemas.microsoft.com/office/drawing/2014/main" id="{C7F34C87-AF82-B94C-91B5-403336D35E05}"/>
              </a:ext>
            </a:extLst>
          </p:cNvPr>
          <p:cNvSpPr txBox="1">
            <a:spLocks noChangeArrowheads="1"/>
          </p:cNvSpPr>
          <p:nvPr/>
        </p:nvSpPr>
        <p:spPr bwMode="auto">
          <a:xfrm>
            <a:off x="4538663" y="3651250"/>
            <a:ext cx="671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MU2</a:t>
            </a:r>
          </a:p>
        </p:txBody>
      </p:sp>
      <p:sp>
        <p:nvSpPr>
          <p:cNvPr id="100" name="TextBox 99">
            <a:extLst>
              <a:ext uri="{FF2B5EF4-FFF2-40B4-BE49-F238E27FC236}">
                <a16:creationId xmlns:a16="http://schemas.microsoft.com/office/drawing/2014/main" id="{6E139A15-9259-FF42-BC91-6F6931179F0A}"/>
              </a:ext>
            </a:extLst>
          </p:cNvPr>
          <p:cNvSpPr txBox="1">
            <a:spLocks noChangeArrowheads="1"/>
          </p:cNvSpPr>
          <p:nvPr/>
        </p:nvSpPr>
        <p:spPr bwMode="auto">
          <a:xfrm>
            <a:off x="5230813" y="3656013"/>
            <a:ext cx="6715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MU3</a:t>
            </a:r>
          </a:p>
        </p:txBody>
      </p:sp>
      <p:sp>
        <p:nvSpPr>
          <p:cNvPr id="101" name="TextBox 100">
            <a:extLst>
              <a:ext uri="{FF2B5EF4-FFF2-40B4-BE49-F238E27FC236}">
                <a16:creationId xmlns:a16="http://schemas.microsoft.com/office/drawing/2014/main" id="{3169B84B-3016-FE4E-A4D7-E73DBD58B5B7}"/>
              </a:ext>
            </a:extLst>
          </p:cNvPr>
          <p:cNvSpPr txBox="1">
            <a:spLocks noChangeArrowheads="1"/>
          </p:cNvSpPr>
          <p:nvPr/>
        </p:nvSpPr>
        <p:spPr bwMode="auto">
          <a:xfrm>
            <a:off x="3259138" y="4025900"/>
            <a:ext cx="60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ST0</a:t>
            </a:r>
          </a:p>
        </p:txBody>
      </p:sp>
      <p:sp>
        <p:nvSpPr>
          <p:cNvPr id="102" name="TextBox 101">
            <a:extLst>
              <a:ext uri="{FF2B5EF4-FFF2-40B4-BE49-F238E27FC236}">
                <a16:creationId xmlns:a16="http://schemas.microsoft.com/office/drawing/2014/main" id="{7656B9B7-99E2-E944-9263-39F467AEDFE4}"/>
              </a:ext>
            </a:extLst>
          </p:cNvPr>
          <p:cNvSpPr txBox="1">
            <a:spLocks noChangeArrowheads="1"/>
          </p:cNvSpPr>
          <p:nvPr/>
        </p:nvSpPr>
        <p:spPr bwMode="auto">
          <a:xfrm>
            <a:off x="3898900" y="4025900"/>
            <a:ext cx="608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ST1</a:t>
            </a:r>
          </a:p>
        </p:txBody>
      </p:sp>
      <p:sp>
        <p:nvSpPr>
          <p:cNvPr id="103" name="TextBox 102">
            <a:extLst>
              <a:ext uri="{FF2B5EF4-FFF2-40B4-BE49-F238E27FC236}">
                <a16:creationId xmlns:a16="http://schemas.microsoft.com/office/drawing/2014/main" id="{9DD5C9B4-745F-AA45-93FF-EC7A7E6D20CC}"/>
              </a:ext>
            </a:extLst>
          </p:cNvPr>
          <p:cNvSpPr txBox="1">
            <a:spLocks noChangeArrowheads="1"/>
          </p:cNvSpPr>
          <p:nvPr/>
        </p:nvSpPr>
        <p:spPr bwMode="auto">
          <a:xfrm>
            <a:off x="4532313" y="4024313"/>
            <a:ext cx="6080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ST2</a:t>
            </a:r>
          </a:p>
        </p:txBody>
      </p:sp>
      <p:sp>
        <p:nvSpPr>
          <p:cNvPr id="104" name="TextBox 103">
            <a:extLst>
              <a:ext uri="{FF2B5EF4-FFF2-40B4-BE49-F238E27FC236}">
                <a16:creationId xmlns:a16="http://schemas.microsoft.com/office/drawing/2014/main" id="{19BDFC72-5AAD-AB42-BB19-7EC1E80DD3E5}"/>
              </a:ext>
            </a:extLst>
          </p:cNvPr>
          <p:cNvSpPr txBox="1">
            <a:spLocks noChangeArrowheads="1"/>
          </p:cNvSpPr>
          <p:nvPr/>
        </p:nvSpPr>
        <p:spPr bwMode="auto">
          <a:xfrm>
            <a:off x="5226050" y="4027488"/>
            <a:ext cx="6080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ST3</a:t>
            </a:r>
          </a:p>
        </p:txBody>
      </p:sp>
      <p:sp>
        <p:nvSpPr>
          <p:cNvPr id="105" name="TextBox 104">
            <a:extLst>
              <a:ext uri="{FF2B5EF4-FFF2-40B4-BE49-F238E27FC236}">
                <a16:creationId xmlns:a16="http://schemas.microsoft.com/office/drawing/2014/main" id="{2DEFFFEE-1386-8A49-9A30-19434013B9EB}"/>
              </a:ext>
            </a:extLst>
          </p:cNvPr>
          <p:cNvSpPr txBox="1">
            <a:spLocks noChangeArrowheads="1"/>
          </p:cNvSpPr>
          <p:nvPr/>
        </p:nvSpPr>
        <p:spPr bwMode="auto">
          <a:xfrm>
            <a:off x="6376988" y="2924175"/>
            <a:ext cx="60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LD0</a:t>
            </a:r>
          </a:p>
        </p:txBody>
      </p:sp>
      <p:sp>
        <p:nvSpPr>
          <p:cNvPr id="106" name="TextBox 105">
            <a:extLst>
              <a:ext uri="{FF2B5EF4-FFF2-40B4-BE49-F238E27FC236}">
                <a16:creationId xmlns:a16="http://schemas.microsoft.com/office/drawing/2014/main" id="{3C42E0F7-20C0-D444-AB89-F5C561AFC1BA}"/>
              </a:ext>
            </a:extLst>
          </p:cNvPr>
          <p:cNvSpPr txBox="1">
            <a:spLocks noChangeArrowheads="1"/>
          </p:cNvSpPr>
          <p:nvPr/>
        </p:nvSpPr>
        <p:spPr bwMode="auto">
          <a:xfrm>
            <a:off x="6378575" y="3302000"/>
            <a:ext cx="608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LD1</a:t>
            </a:r>
          </a:p>
        </p:txBody>
      </p:sp>
      <p:sp>
        <p:nvSpPr>
          <p:cNvPr id="107" name="TextBox 106">
            <a:extLst>
              <a:ext uri="{FF2B5EF4-FFF2-40B4-BE49-F238E27FC236}">
                <a16:creationId xmlns:a16="http://schemas.microsoft.com/office/drawing/2014/main" id="{E4B58941-D0DB-8849-92BD-F9430BD7AC3F}"/>
              </a:ext>
            </a:extLst>
          </p:cNvPr>
          <p:cNvSpPr txBox="1">
            <a:spLocks noChangeArrowheads="1"/>
          </p:cNvSpPr>
          <p:nvPr/>
        </p:nvSpPr>
        <p:spPr bwMode="auto">
          <a:xfrm>
            <a:off x="7018338" y="3302000"/>
            <a:ext cx="633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AD0</a:t>
            </a:r>
          </a:p>
        </p:txBody>
      </p:sp>
      <p:sp>
        <p:nvSpPr>
          <p:cNvPr id="108" name="TextBox 107">
            <a:extLst>
              <a:ext uri="{FF2B5EF4-FFF2-40B4-BE49-F238E27FC236}">
                <a16:creationId xmlns:a16="http://schemas.microsoft.com/office/drawing/2014/main" id="{A6CAC158-528A-3643-BF6E-5321A0C87996}"/>
              </a:ext>
            </a:extLst>
          </p:cNvPr>
          <p:cNvSpPr txBox="1">
            <a:spLocks noChangeArrowheads="1"/>
          </p:cNvSpPr>
          <p:nvPr/>
        </p:nvSpPr>
        <p:spPr bwMode="auto">
          <a:xfrm>
            <a:off x="6369050" y="3671888"/>
            <a:ext cx="606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LD2</a:t>
            </a:r>
          </a:p>
        </p:txBody>
      </p:sp>
      <p:sp>
        <p:nvSpPr>
          <p:cNvPr id="109" name="TextBox 108">
            <a:extLst>
              <a:ext uri="{FF2B5EF4-FFF2-40B4-BE49-F238E27FC236}">
                <a16:creationId xmlns:a16="http://schemas.microsoft.com/office/drawing/2014/main" id="{7AD8F0DB-EFBD-1440-A4E8-79FBFBAEE476}"/>
              </a:ext>
            </a:extLst>
          </p:cNvPr>
          <p:cNvSpPr txBox="1">
            <a:spLocks noChangeArrowheads="1"/>
          </p:cNvSpPr>
          <p:nvPr/>
        </p:nvSpPr>
        <p:spPr bwMode="auto">
          <a:xfrm>
            <a:off x="7007225" y="3671888"/>
            <a:ext cx="635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AD1</a:t>
            </a:r>
          </a:p>
        </p:txBody>
      </p:sp>
      <p:sp>
        <p:nvSpPr>
          <p:cNvPr id="110" name="TextBox 109">
            <a:extLst>
              <a:ext uri="{FF2B5EF4-FFF2-40B4-BE49-F238E27FC236}">
                <a16:creationId xmlns:a16="http://schemas.microsoft.com/office/drawing/2014/main" id="{73D5C91C-059F-564B-A331-D65D17E04E9A}"/>
              </a:ext>
            </a:extLst>
          </p:cNvPr>
          <p:cNvSpPr txBox="1">
            <a:spLocks noChangeArrowheads="1"/>
          </p:cNvSpPr>
          <p:nvPr/>
        </p:nvSpPr>
        <p:spPr bwMode="auto">
          <a:xfrm>
            <a:off x="7642225" y="3670300"/>
            <a:ext cx="671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MU0</a:t>
            </a:r>
          </a:p>
        </p:txBody>
      </p:sp>
      <p:sp>
        <p:nvSpPr>
          <p:cNvPr id="111" name="TextBox 110">
            <a:extLst>
              <a:ext uri="{FF2B5EF4-FFF2-40B4-BE49-F238E27FC236}">
                <a16:creationId xmlns:a16="http://schemas.microsoft.com/office/drawing/2014/main" id="{38364DD7-F855-484C-9822-8B1BD4E6F0DB}"/>
              </a:ext>
            </a:extLst>
          </p:cNvPr>
          <p:cNvSpPr txBox="1">
            <a:spLocks noChangeArrowheads="1"/>
          </p:cNvSpPr>
          <p:nvPr/>
        </p:nvSpPr>
        <p:spPr bwMode="auto">
          <a:xfrm>
            <a:off x="6367463" y="4030663"/>
            <a:ext cx="6080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LD3</a:t>
            </a:r>
          </a:p>
        </p:txBody>
      </p:sp>
      <p:sp>
        <p:nvSpPr>
          <p:cNvPr id="112" name="TextBox 111">
            <a:extLst>
              <a:ext uri="{FF2B5EF4-FFF2-40B4-BE49-F238E27FC236}">
                <a16:creationId xmlns:a16="http://schemas.microsoft.com/office/drawing/2014/main" id="{F2463F30-59CA-1B44-AF6A-69189D7B3060}"/>
              </a:ext>
            </a:extLst>
          </p:cNvPr>
          <p:cNvSpPr txBox="1">
            <a:spLocks noChangeArrowheads="1"/>
          </p:cNvSpPr>
          <p:nvPr/>
        </p:nvSpPr>
        <p:spPr bwMode="auto">
          <a:xfrm>
            <a:off x="7007225" y="4030663"/>
            <a:ext cx="633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AD2</a:t>
            </a:r>
          </a:p>
        </p:txBody>
      </p:sp>
      <p:sp>
        <p:nvSpPr>
          <p:cNvPr id="113" name="TextBox 112">
            <a:extLst>
              <a:ext uri="{FF2B5EF4-FFF2-40B4-BE49-F238E27FC236}">
                <a16:creationId xmlns:a16="http://schemas.microsoft.com/office/drawing/2014/main" id="{C7547240-976B-3545-ADFD-A7C047E13BD2}"/>
              </a:ext>
            </a:extLst>
          </p:cNvPr>
          <p:cNvSpPr txBox="1">
            <a:spLocks noChangeArrowheads="1"/>
          </p:cNvSpPr>
          <p:nvPr/>
        </p:nvSpPr>
        <p:spPr bwMode="auto">
          <a:xfrm>
            <a:off x="7642225" y="4029075"/>
            <a:ext cx="671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MU1</a:t>
            </a:r>
          </a:p>
        </p:txBody>
      </p:sp>
      <p:sp>
        <p:nvSpPr>
          <p:cNvPr id="114" name="TextBox 113">
            <a:extLst>
              <a:ext uri="{FF2B5EF4-FFF2-40B4-BE49-F238E27FC236}">
                <a16:creationId xmlns:a16="http://schemas.microsoft.com/office/drawing/2014/main" id="{D25A5686-48F5-2F49-AE28-F437FD513E73}"/>
              </a:ext>
            </a:extLst>
          </p:cNvPr>
          <p:cNvSpPr txBox="1">
            <a:spLocks noChangeArrowheads="1"/>
          </p:cNvSpPr>
          <p:nvPr/>
        </p:nvSpPr>
        <p:spPr bwMode="auto">
          <a:xfrm>
            <a:off x="8302625" y="4024313"/>
            <a:ext cx="6080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ST0</a:t>
            </a:r>
          </a:p>
        </p:txBody>
      </p:sp>
      <p:sp>
        <p:nvSpPr>
          <p:cNvPr id="115" name="TextBox 114">
            <a:extLst>
              <a:ext uri="{FF2B5EF4-FFF2-40B4-BE49-F238E27FC236}">
                <a16:creationId xmlns:a16="http://schemas.microsoft.com/office/drawing/2014/main" id="{16947602-D67C-7749-9C62-5AE8DC30FE1D}"/>
              </a:ext>
            </a:extLst>
          </p:cNvPr>
          <p:cNvSpPr txBox="1">
            <a:spLocks noChangeArrowheads="1"/>
          </p:cNvSpPr>
          <p:nvPr/>
        </p:nvSpPr>
        <p:spPr bwMode="auto">
          <a:xfrm>
            <a:off x="6989763" y="4405313"/>
            <a:ext cx="633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AD3</a:t>
            </a:r>
          </a:p>
        </p:txBody>
      </p:sp>
      <p:sp>
        <p:nvSpPr>
          <p:cNvPr id="116" name="TextBox 115">
            <a:extLst>
              <a:ext uri="{FF2B5EF4-FFF2-40B4-BE49-F238E27FC236}">
                <a16:creationId xmlns:a16="http://schemas.microsoft.com/office/drawing/2014/main" id="{AE8DA7AF-C610-C947-900A-387334B997B9}"/>
              </a:ext>
            </a:extLst>
          </p:cNvPr>
          <p:cNvSpPr txBox="1">
            <a:spLocks noChangeArrowheads="1"/>
          </p:cNvSpPr>
          <p:nvPr/>
        </p:nvSpPr>
        <p:spPr bwMode="auto">
          <a:xfrm>
            <a:off x="7623175" y="4403725"/>
            <a:ext cx="673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MU2</a:t>
            </a:r>
          </a:p>
        </p:txBody>
      </p:sp>
      <p:sp>
        <p:nvSpPr>
          <p:cNvPr id="117" name="TextBox 116">
            <a:extLst>
              <a:ext uri="{FF2B5EF4-FFF2-40B4-BE49-F238E27FC236}">
                <a16:creationId xmlns:a16="http://schemas.microsoft.com/office/drawing/2014/main" id="{9F56F6E7-4933-6444-B2DB-5027AD292A9E}"/>
              </a:ext>
            </a:extLst>
          </p:cNvPr>
          <p:cNvSpPr txBox="1">
            <a:spLocks noChangeArrowheads="1"/>
          </p:cNvSpPr>
          <p:nvPr/>
        </p:nvSpPr>
        <p:spPr bwMode="auto">
          <a:xfrm>
            <a:off x="8285163" y="4398963"/>
            <a:ext cx="6080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ST1</a:t>
            </a:r>
          </a:p>
        </p:txBody>
      </p:sp>
      <p:sp>
        <p:nvSpPr>
          <p:cNvPr id="118" name="TextBox 117">
            <a:extLst>
              <a:ext uri="{FF2B5EF4-FFF2-40B4-BE49-F238E27FC236}">
                <a16:creationId xmlns:a16="http://schemas.microsoft.com/office/drawing/2014/main" id="{A6F909DF-CAC1-C44F-B3DB-2E7229DF4843}"/>
              </a:ext>
            </a:extLst>
          </p:cNvPr>
          <p:cNvSpPr txBox="1">
            <a:spLocks noChangeArrowheads="1"/>
          </p:cNvSpPr>
          <p:nvPr/>
        </p:nvSpPr>
        <p:spPr bwMode="auto">
          <a:xfrm>
            <a:off x="7615238" y="4768850"/>
            <a:ext cx="671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MU3</a:t>
            </a:r>
          </a:p>
        </p:txBody>
      </p:sp>
      <p:sp>
        <p:nvSpPr>
          <p:cNvPr id="119" name="TextBox 118">
            <a:extLst>
              <a:ext uri="{FF2B5EF4-FFF2-40B4-BE49-F238E27FC236}">
                <a16:creationId xmlns:a16="http://schemas.microsoft.com/office/drawing/2014/main" id="{EE3921B6-CA04-544A-9F10-5A6CB126F74E}"/>
              </a:ext>
            </a:extLst>
          </p:cNvPr>
          <p:cNvSpPr txBox="1">
            <a:spLocks noChangeArrowheads="1"/>
          </p:cNvSpPr>
          <p:nvPr/>
        </p:nvSpPr>
        <p:spPr bwMode="auto">
          <a:xfrm>
            <a:off x="8275638" y="4765675"/>
            <a:ext cx="6080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ST2</a:t>
            </a:r>
          </a:p>
        </p:txBody>
      </p:sp>
      <p:sp>
        <p:nvSpPr>
          <p:cNvPr id="120" name="TextBox 119">
            <a:extLst>
              <a:ext uri="{FF2B5EF4-FFF2-40B4-BE49-F238E27FC236}">
                <a16:creationId xmlns:a16="http://schemas.microsoft.com/office/drawing/2014/main" id="{22C0E7D2-4C47-9147-9D19-C08281DDC466}"/>
              </a:ext>
            </a:extLst>
          </p:cNvPr>
          <p:cNvSpPr txBox="1">
            <a:spLocks noChangeArrowheads="1"/>
          </p:cNvSpPr>
          <p:nvPr/>
        </p:nvSpPr>
        <p:spPr bwMode="auto">
          <a:xfrm>
            <a:off x="8269288" y="5105400"/>
            <a:ext cx="60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ST3</a:t>
            </a:r>
          </a:p>
        </p:txBody>
      </p:sp>
      <p:cxnSp>
        <p:nvCxnSpPr>
          <p:cNvPr id="122" name="Straight Arrow Connector 121">
            <a:extLst>
              <a:ext uri="{FF2B5EF4-FFF2-40B4-BE49-F238E27FC236}">
                <a16:creationId xmlns:a16="http://schemas.microsoft.com/office/drawing/2014/main" id="{202666EC-65F4-1A48-AD18-186C53BE9DD0}"/>
              </a:ext>
            </a:extLst>
          </p:cNvPr>
          <p:cNvCxnSpPr>
            <a:cxnSpLocks noChangeShapeType="1"/>
          </p:cNvCxnSpPr>
          <p:nvPr/>
        </p:nvCxnSpPr>
        <p:spPr bwMode="auto">
          <a:xfrm>
            <a:off x="4857750" y="5903913"/>
            <a:ext cx="890588" cy="1587"/>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24" name="TextBox 123">
            <a:extLst>
              <a:ext uri="{FF2B5EF4-FFF2-40B4-BE49-F238E27FC236}">
                <a16:creationId xmlns:a16="http://schemas.microsoft.com/office/drawing/2014/main" id="{C79FB0FD-42CB-264A-A2BA-8AF84456F69F}"/>
              </a:ext>
            </a:extLst>
          </p:cNvPr>
          <p:cNvSpPr txBox="1">
            <a:spLocks noChangeArrowheads="1"/>
          </p:cNvSpPr>
          <p:nvPr/>
        </p:nvSpPr>
        <p:spPr bwMode="auto">
          <a:xfrm>
            <a:off x="4119563" y="5719763"/>
            <a:ext cx="83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Space</a:t>
            </a:r>
          </a:p>
        </p:txBody>
      </p:sp>
      <p:cxnSp>
        <p:nvCxnSpPr>
          <p:cNvPr id="125" name="Straight Arrow Connector 124">
            <a:extLst>
              <a:ext uri="{FF2B5EF4-FFF2-40B4-BE49-F238E27FC236}">
                <a16:creationId xmlns:a16="http://schemas.microsoft.com/office/drawing/2014/main" id="{FD565D60-B627-EE46-B3C8-9226968D7CA7}"/>
              </a:ext>
            </a:extLst>
          </p:cNvPr>
          <p:cNvCxnSpPr>
            <a:cxnSpLocks noChangeShapeType="1"/>
          </p:cNvCxnSpPr>
          <p:nvPr/>
        </p:nvCxnSpPr>
        <p:spPr bwMode="auto">
          <a:xfrm rot="10800000">
            <a:off x="3267075" y="5902325"/>
            <a:ext cx="947738"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28" name="Straight Arrow Connector 127">
            <a:extLst>
              <a:ext uri="{FF2B5EF4-FFF2-40B4-BE49-F238E27FC236}">
                <a16:creationId xmlns:a16="http://schemas.microsoft.com/office/drawing/2014/main" id="{7D86648F-7D35-F141-8A8C-24816F5F9050}"/>
              </a:ext>
            </a:extLst>
          </p:cNvPr>
          <p:cNvCxnSpPr>
            <a:cxnSpLocks noChangeShapeType="1"/>
          </p:cNvCxnSpPr>
          <p:nvPr/>
        </p:nvCxnSpPr>
        <p:spPr bwMode="auto">
          <a:xfrm>
            <a:off x="8001000" y="5900738"/>
            <a:ext cx="892175" cy="1587"/>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29" name="TextBox 128">
            <a:extLst>
              <a:ext uri="{FF2B5EF4-FFF2-40B4-BE49-F238E27FC236}">
                <a16:creationId xmlns:a16="http://schemas.microsoft.com/office/drawing/2014/main" id="{29C1EF0B-0798-9840-BFA8-0CF1FF1E4AFF}"/>
              </a:ext>
            </a:extLst>
          </p:cNvPr>
          <p:cNvSpPr txBox="1">
            <a:spLocks noChangeArrowheads="1"/>
          </p:cNvSpPr>
          <p:nvPr/>
        </p:nvSpPr>
        <p:spPr bwMode="auto">
          <a:xfrm>
            <a:off x="7262813" y="5716588"/>
            <a:ext cx="83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Space</a:t>
            </a:r>
          </a:p>
        </p:txBody>
      </p:sp>
      <p:cxnSp>
        <p:nvCxnSpPr>
          <p:cNvPr id="130" name="Straight Arrow Connector 129">
            <a:extLst>
              <a:ext uri="{FF2B5EF4-FFF2-40B4-BE49-F238E27FC236}">
                <a16:creationId xmlns:a16="http://schemas.microsoft.com/office/drawing/2014/main" id="{BE771AEF-17B6-B646-AF2F-2C4BCDF50E4B}"/>
              </a:ext>
            </a:extLst>
          </p:cNvPr>
          <p:cNvCxnSpPr>
            <a:cxnSpLocks noChangeShapeType="1"/>
          </p:cNvCxnSpPr>
          <p:nvPr/>
        </p:nvCxnSpPr>
        <p:spPr bwMode="auto">
          <a:xfrm rot="10800000">
            <a:off x="6411913" y="5899150"/>
            <a:ext cx="946150"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31" name="Rounded Rectangle 130">
            <a:extLst>
              <a:ext uri="{FF2B5EF4-FFF2-40B4-BE49-F238E27FC236}">
                <a16:creationId xmlns:a16="http://schemas.microsoft.com/office/drawing/2014/main" id="{2317B7C5-15C4-4848-BEA8-38C8B2D90CF8}"/>
              </a:ext>
            </a:extLst>
          </p:cNvPr>
          <p:cNvSpPr>
            <a:spLocks noChangeArrowheads="1"/>
          </p:cNvSpPr>
          <p:nvPr/>
        </p:nvSpPr>
        <p:spPr bwMode="auto">
          <a:xfrm>
            <a:off x="3330575" y="2903538"/>
            <a:ext cx="2435225" cy="3810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2" name="Rounded Rectangle 131">
            <a:extLst>
              <a:ext uri="{FF2B5EF4-FFF2-40B4-BE49-F238E27FC236}">
                <a16:creationId xmlns:a16="http://schemas.microsoft.com/office/drawing/2014/main" id="{7A19B2B7-2231-844A-A450-82E8DBC63BEF}"/>
              </a:ext>
            </a:extLst>
          </p:cNvPr>
          <p:cNvSpPr>
            <a:spLocks noChangeArrowheads="1"/>
          </p:cNvSpPr>
          <p:nvPr/>
        </p:nvSpPr>
        <p:spPr bwMode="auto">
          <a:xfrm>
            <a:off x="6426200" y="4030663"/>
            <a:ext cx="2436813" cy="3810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3" name="Rounded Rectangle 132">
            <a:extLst>
              <a:ext uri="{FF2B5EF4-FFF2-40B4-BE49-F238E27FC236}">
                <a16:creationId xmlns:a16="http://schemas.microsoft.com/office/drawing/2014/main" id="{9C455B5C-0AEB-5A4D-B925-0064373EFCD4}"/>
              </a:ext>
            </a:extLst>
          </p:cNvPr>
          <p:cNvSpPr>
            <a:spLocks noChangeArrowheads="1"/>
          </p:cNvSpPr>
          <p:nvPr/>
        </p:nvSpPr>
        <p:spPr bwMode="auto">
          <a:xfrm>
            <a:off x="3863975" y="2805113"/>
            <a:ext cx="712788" cy="16065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4" name="Rounded Rectangle 133">
            <a:extLst>
              <a:ext uri="{FF2B5EF4-FFF2-40B4-BE49-F238E27FC236}">
                <a16:creationId xmlns:a16="http://schemas.microsoft.com/office/drawing/2014/main" id="{01A21D88-7989-8347-AC4B-0748B00D1089}"/>
              </a:ext>
            </a:extLst>
          </p:cNvPr>
          <p:cNvSpPr>
            <a:spLocks noChangeArrowheads="1"/>
          </p:cNvSpPr>
          <p:nvPr/>
        </p:nvSpPr>
        <p:spPr bwMode="auto">
          <a:xfrm>
            <a:off x="6972300" y="3235325"/>
            <a:ext cx="712788" cy="16065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5" name="TextBox 134">
            <a:extLst>
              <a:ext uri="{FF2B5EF4-FFF2-40B4-BE49-F238E27FC236}">
                <a16:creationId xmlns:a16="http://schemas.microsoft.com/office/drawing/2014/main" id="{493D329A-292A-214F-92CE-1E6403D4593E}"/>
              </a:ext>
            </a:extLst>
          </p:cNvPr>
          <p:cNvSpPr txBox="1">
            <a:spLocks noChangeArrowheads="1"/>
          </p:cNvSpPr>
          <p:nvPr/>
        </p:nvSpPr>
        <p:spPr bwMode="auto">
          <a:xfrm>
            <a:off x="3609975" y="2451100"/>
            <a:ext cx="2276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Same op @ same time</a:t>
            </a:r>
          </a:p>
        </p:txBody>
      </p:sp>
      <p:sp>
        <p:nvSpPr>
          <p:cNvPr id="136" name="TextBox 135">
            <a:extLst>
              <a:ext uri="{FF2B5EF4-FFF2-40B4-BE49-F238E27FC236}">
                <a16:creationId xmlns:a16="http://schemas.microsoft.com/office/drawing/2014/main" id="{170A2A0F-2F8B-614F-A9EE-16B1D7E553C6}"/>
              </a:ext>
            </a:extLst>
          </p:cNvPr>
          <p:cNvSpPr txBox="1">
            <a:spLocks noChangeArrowheads="1"/>
          </p:cNvSpPr>
          <p:nvPr/>
        </p:nvSpPr>
        <p:spPr bwMode="auto">
          <a:xfrm>
            <a:off x="3575050" y="4503738"/>
            <a:ext cx="27749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Different ops @ same space</a:t>
            </a:r>
          </a:p>
        </p:txBody>
      </p:sp>
      <p:sp>
        <p:nvSpPr>
          <p:cNvPr id="137" name="TextBox 136">
            <a:extLst>
              <a:ext uri="{FF2B5EF4-FFF2-40B4-BE49-F238E27FC236}">
                <a16:creationId xmlns:a16="http://schemas.microsoft.com/office/drawing/2014/main" id="{68DF895B-BFC9-8B49-A084-6CBC6D4B5E80}"/>
              </a:ext>
            </a:extLst>
          </p:cNvPr>
          <p:cNvSpPr txBox="1">
            <a:spLocks noChangeArrowheads="1"/>
          </p:cNvSpPr>
          <p:nvPr/>
        </p:nvSpPr>
        <p:spPr bwMode="auto">
          <a:xfrm>
            <a:off x="7018338" y="2773363"/>
            <a:ext cx="20558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Different ops @ time</a:t>
            </a:r>
          </a:p>
        </p:txBody>
      </p:sp>
      <p:sp>
        <p:nvSpPr>
          <p:cNvPr id="138" name="TextBox 137">
            <a:extLst>
              <a:ext uri="{FF2B5EF4-FFF2-40B4-BE49-F238E27FC236}">
                <a16:creationId xmlns:a16="http://schemas.microsoft.com/office/drawing/2014/main" id="{80D68CB2-9ECD-A245-8DBA-0D087194793B}"/>
              </a:ext>
            </a:extLst>
          </p:cNvPr>
          <p:cNvSpPr txBox="1">
            <a:spLocks noChangeArrowheads="1"/>
          </p:cNvSpPr>
          <p:nvPr/>
        </p:nvSpPr>
        <p:spPr bwMode="auto">
          <a:xfrm>
            <a:off x="6129338" y="5110163"/>
            <a:ext cx="1876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Same op @ space</a:t>
            </a:r>
          </a:p>
        </p:txBody>
      </p:sp>
      <p:pic>
        <p:nvPicPr>
          <p:cNvPr id="87095" name="Picture 120">
            <a:extLst>
              <a:ext uri="{FF2B5EF4-FFF2-40B4-BE49-F238E27FC236}">
                <a16:creationId xmlns:a16="http://schemas.microsoft.com/office/drawing/2014/main" id="{BFB4D056-DAF2-DF48-9869-F2C98C031AB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25800" y="1590675"/>
            <a:ext cx="580707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51319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9"/>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7"/>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0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1"/>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5"/>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6"/>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1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0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8"/>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1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1"/>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14"/>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1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1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17"/>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withGroup">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18"/>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19"/>
                                        </p:tgtEl>
                                        <p:attrNameLst>
                                          <p:attrName>style.visibility</p:attrName>
                                        </p:attrNameLst>
                                      </p:cBhvr>
                                      <p:to>
                                        <p:strVal val="visible"/>
                                      </p:to>
                                    </p:set>
                                  </p:childTnLst>
                                </p:cTn>
                              </p:par>
                            </p:childTnLst>
                          </p:cTn>
                        </p:par>
                      </p:childTnLst>
                    </p:cTn>
                  </p:par>
                  <p:par>
                    <p:cTn id="85" fill="hold" nodeType="clickPar">
                      <p:stCondLst>
                        <p:cond delay="indefinite"/>
                      </p:stCondLst>
                      <p:childTnLst>
                        <p:par>
                          <p:cTn id="86" fill="hold" nodeType="withGroup">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120"/>
                                        </p:tgtEl>
                                        <p:attrNameLst>
                                          <p:attrName>style.visibility</p:attrName>
                                        </p:attrNameLst>
                                      </p:cBhvr>
                                      <p:to>
                                        <p:strVal val="visible"/>
                                      </p:to>
                                    </p:set>
                                  </p:childTnLst>
                                </p:cTn>
                              </p:par>
                            </p:childTnLst>
                          </p:cTn>
                        </p:par>
                      </p:childTnLst>
                    </p:cTn>
                  </p:par>
                  <p:par>
                    <p:cTn id="89" fill="hold" nodeType="clickPar">
                      <p:stCondLst>
                        <p:cond delay="indefinite"/>
                      </p:stCondLst>
                      <p:childTnLst>
                        <p:par>
                          <p:cTn id="90" fill="hold" nodeType="withGroup">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131"/>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35"/>
                                        </p:tgtEl>
                                        <p:attrNameLst>
                                          <p:attrName>style.visibility</p:attrName>
                                        </p:attrNameLst>
                                      </p:cBhvr>
                                      <p:to>
                                        <p:strVal val="visible"/>
                                      </p:to>
                                    </p:set>
                                  </p:childTnLst>
                                </p:cTn>
                              </p:par>
                            </p:childTnLst>
                          </p:cTn>
                        </p:par>
                      </p:childTnLst>
                    </p:cTn>
                  </p:par>
                  <p:par>
                    <p:cTn id="95" fill="hold" nodeType="clickPar">
                      <p:stCondLst>
                        <p:cond delay="indefinite"/>
                      </p:stCondLst>
                      <p:childTnLst>
                        <p:par>
                          <p:cTn id="96" fill="hold" nodeType="withGroup">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132"/>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137"/>
                                        </p:tgtEl>
                                        <p:attrNameLst>
                                          <p:attrName>style.visibility</p:attrName>
                                        </p:attrNameLst>
                                      </p:cBhvr>
                                      <p:to>
                                        <p:strVal val="visible"/>
                                      </p:to>
                                    </p:se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1" presetClass="entr" presetSubtype="0" fill="hold" nodeType="clickEffect">
                                  <p:stCondLst>
                                    <p:cond delay="0"/>
                                  </p:stCondLst>
                                  <p:childTnLst>
                                    <p:set>
                                      <p:cBhvr>
                                        <p:cTn id="104" dur="1" fill="hold">
                                          <p:stCondLst>
                                            <p:cond delay="0"/>
                                          </p:stCondLst>
                                        </p:cTn>
                                        <p:tgtEl>
                                          <p:spTgt spid="122"/>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24"/>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125"/>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128"/>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29"/>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130"/>
                                        </p:tgtEl>
                                        <p:attrNameLst>
                                          <p:attrName>style.visibility</p:attrName>
                                        </p:attrNameLst>
                                      </p:cBhvr>
                                      <p:to>
                                        <p:strVal val="visible"/>
                                      </p:to>
                                    </p:se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133"/>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36"/>
                                        </p:tgtEl>
                                        <p:attrNameLst>
                                          <p:attrName>style.visibility</p:attrName>
                                        </p:attrNameLst>
                                      </p:cBhvr>
                                      <p:to>
                                        <p:strVal val="visible"/>
                                      </p:to>
                                    </p:se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1" presetClass="entr" presetSubtype="0" fill="hold" grpId="0" nodeType="clickEffect">
                                  <p:stCondLst>
                                    <p:cond delay="0"/>
                                  </p:stCondLst>
                                  <p:childTnLst>
                                    <p:set>
                                      <p:cBhvr>
                                        <p:cTn id="124" dur="1" fill="hold">
                                          <p:stCondLst>
                                            <p:cond delay="0"/>
                                          </p:stCondLst>
                                        </p:cTn>
                                        <p:tgtEl>
                                          <p:spTgt spid="134"/>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P spid="94" grpId="0"/>
      <p:bldP spid="95" grpId="0"/>
      <p:bldP spid="96" grpId="0"/>
      <p:bldP spid="97" grpId="0"/>
      <p:bldP spid="98" grpId="0"/>
      <p:bldP spid="99" grpId="0"/>
      <p:bldP spid="100" grpId="0"/>
      <p:bldP spid="101" grpId="0"/>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4" grpId="0"/>
      <p:bldP spid="129" grpId="0"/>
      <p:bldP spid="131" grpId="0" animBg="1"/>
      <p:bldP spid="132" grpId="0" animBg="1"/>
      <p:bldP spid="133" grpId="0" animBg="1"/>
      <p:bldP spid="134" grpId="0" animBg="1"/>
      <p:bldP spid="135" grpId="0"/>
      <p:bldP spid="136" grpId="0"/>
      <p:bldP spid="137" grpId="0"/>
      <p:bldP spid="13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55DAE-7EA5-6B42-B1E9-DD88FD21E0A4}"/>
              </a:ext>
            </a:extLst>
          </p:cNvPr>
          <p:cNvSpPr>
            <a:spLocks noGrp="1"/>
          </p:cNvSpPr>
          <p:nvPr>
            <p:ph type="title"/>
          </p:nvPr>
        </p:nvSpPr>
        <p:spPr>
          <a:xfrm>
            <a:off x="228600" y="152400"/>
            <a:ext cx="8839200" cy="1066800"/>
          </a:xfrm>
        </p:spPr>
        <p:txBody>
          <a:bodyPr/>
          <a:lstStyle/>
          <a:p>
            <a:r>
              <a:rPr lang="en-US" dirty="0"/>
              <a:t>Lecture on </a:t>
            </a:r>
            <a:r>
              <a:rPr lang="en-US" altLang="en-US" dirty="0">
                <a:ea typeface="ＭＳ Ｐゴシック" panose="020B0600070205080204" pitchFamily="34" charset="-128"/>
              </a:rPr>
              <a:t>SIMD Processing</a:t>
            </a:r>
            <a:endParaRPr lang="en-US" dirty="0"/>
          </a:p>
        </p:txBody>
      </p:sp>
      <p:sp>
        <p:nvSpPr>
          <p:cNvPr id="4" name="Slide Number Placeholder 3">
            <a:extLst>
              <a:ext uri="{FF2B5EF4-FFF2-40B4-BE49-F238E27FC236}">
                <a16:creationId xmlns:a16="http://schemas.microsoft.com/office/drawing/2014/main" id="{B619BC15-04E4-CE45-A5CD-F24EA83F15FC}"/>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CCD1901-9C11-6043-9FD4-59AF4C56F67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B4244B31-20C8-5E45-BC8F-1529A2E49349}"/>
              </a:ext>
            </a:extLst>
          </p:cNvPr>
          <p:cNvSpPr txBox="1"/>
          <p:nvPr/>
        </p:nvSpPr>
        <p:spPr>
          <a:xfrm>
            <a:off x="3475386" y="6538972"/>
            <a:ext cx="2193229" cy="276999"/>
          </a:xfrm>
          <a:prstGeom prst="rect">
            <a:avLst/>
          </a:prstGeom>
          <a:noFill/>
        </p:spPr>
        <p:txBody>
          <a:bodyPr wrap="none" rtlCol="0">
            <a:spAutoFit/>
          </a:bodyPr>
          <a:lstStyle/>
          <a:p>
            <a:pPr lvl="0"/>
            <a:r>
              <a:rPr lang="en-US" sz="1200" dirty="0">
                <a:solidFill>
                  <a:srgbClr val="0432FF"/>
                </a:solidFill>
              </a:rPr>
              <a:t>https://</a:t>
            </a:r>
            <a:r>
              <a:rPr lang="en-US" sz="1200" dirty="0" err="1">
                <a:solidFill>
                  <a:srgbClr val="0432FF"/>
                </a:solidFill>
              </a:rPr>
              <a:t>youtu.be</a:t>
            </a:r>
            <a:r>
              <a:rPr lang="en-US" sz="1200" dirty="0">
                <a:solidFill>
                  <a:srgbClr val="0432FF"/>
                </a:solidFill>
              </a:rPr>
              <a:t>/fP4kZ2Zx_84</a:t>
            </a:r>
            <a:endParaRPr kumimoji="0" lang="en-US" sz="1200" b="0" i="0" u="none" strike="noStrike" kern="1200" cap="none" spc="0" normalizeH="0" baseline="0" noProof="0" dirty="0">
              <a:ln>
                <a:noFill/>
              </a:ln>
              <a:solidFill>
                <a:srgbClr val="0432FF"/>
              </a:solidFill>
              <a:effectLst/>
              <a:uLnTx/>
              <a:uFillTx/>
              <a:latin typeface="Arial" panose="020B0604020202020204" pitchFamily="34" charset="0"/>
              <a:ea typeface="ＭＳ Ｐゴシック" panose="020B0600070205080204" pitchFamily="34" charset="-128"/>
              <a:cs typeface="+mn-cs"/>
            </a:endParaRPr>
          </a:p>
        </p:txBody>
      </p:sp>
      <p:pic>
        <p:nvPicPr>
          <p:cNvPr id="3" name="Picture 2">
            <a:extLst>
              <a:ext uri="{FF2B5EF4-FFF2-40B4-BE49-F238E27FC236}">
                <a16:creationId xmlns:a16="http://schemas.microsoft.com/office/drawing/2014/main" id="{20AED1F4-4C2D-2B41-9EFD-4381E0C52300}"/>
              </a:ext>
            </a:extLst>
          </p:cNvPr>
          <p:cNvPicPr>
            <a:picLocks noChangeAspect="1"/>
          </p:cNvPicPr>
          <p:nvPr/>
        </p:nvPicPr>
        <p:blipFill>
          <a:blip r:embed="rId2"/>
          <a:stretch>
            <a:fillRect/>
          </a:stretch>
        </p:blipFill>
        <p:spPr>
          <a:xfrm>
            <a:off x="892278" y="914400"/>
            <a:ext cx="7359445" cy="5486400"/>
          </a:xfrm>
          <a:prstGeom prst="rect">
            <a:avLst/>
          </a:prstGeom>
        </p:spPr>
      </p:pic>
    </p:spTree>
    <p:extLst>
      <p:ext uri="{BB962C8B-B14F-4D97-AF65-F5344CB8AC3E}">
        <p14:creationId xmlns:p14="http://schemas.microsoft.com/office/powerpoint/2010/main" val="1283726887"/>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a16="http://schemas.microsoft.com/office/drawing/2014/main" id="{34081757-7B7F-894C-A7B9-00F62849FE30}"/>
              </a:ext>
            </a:extLst>
          </p:cNvPr>
          <p:cNvSpPr>
            <a:spLocks noGrp="1"/>
          </p:cNvSpPr>
          <p:nvPr>
            <p:ph type="title"/>
          </p:nvPr>
        </p:nvSpPr>
        <p:spPr/>
        <p:txBody>
          <a:bodyPr/>
          <a:lstStyle/>
          <a:p>
            <a:r>
              <a:rPr lang="en-US" altLang="en-US">
                <a:ea typeface="ＭＳ Ｐゴシック" panose="020B0600070205080204" pitchFamily="34" charset="-128"/>
              </a:rPr>
              <a:t>A GPU is a SIMD (SIMT) Machine</a:t>
            </a:r>
          </a:p>
        </p:txBody>
      </p:sp>
      <p:sp>
        <p:nvSpPr>
          <p:cNvPr id="3" name="Content Placeholder 2">
            <a:extLst>
              <a:ext uri="{FF2B5EF4-FFF2-40B4-BE49-F238E27FC236}">
                <a16:creationId xmlns:a16="http://schemas.microsoft.com/office/drawing/2014/main" id="{2B472305-74A7-ED41-B0CC-F5C17C4A8393}"/>
              </a:ext>
            </a:extLst>
          </p:cNvPr>
          <p:cNvSpPr>
            <a:spLocks noGrp="1"/>
          </p:cNvSpPr>
          <p:nvPr>
            <p:ph idx="1"/>
          </p:nvPr>
        </p:nvSpPr>
        <p:spPr>
          <a:xfrm>
            <a:off x="228600" y="996950"/>
            <a:ext cx="8915400" cy="5194300"/>
          </a:xfrm>
        </p:spPr>
        <p:txBody>
          <a:bodyPr/>
          <a:lstStyle/>
          <a:p>
            <a:r>
              <a:rPr lang="en-US" altLang="en-US" dirty="0">
                <a:ea typeface="ＭＳ Ｐゴシック" panose="020B0600070205080204" pitchFamily="34" charset="-128"/>
              </a:rPr>
              <a:t>Except it is </a:t>
            </a:r>
            <a:r>
              <a:rPr lang="en-US" altLang="en-US" b="1" dirty="0">
                <a:solidFill>
                  <a:srgbClr val="FF0000"/>
                </a:solidFill>
                <a:ea typeface="ＭＳ Ｐゴシック" panose="020B0600070205080204" pitchFamily="34" charset="-128"/>
              </a:rPr>
              <a:t>not</a:t>
            </a:r>
            <a:r>
              <a:rPr lang="en-US" altLang="en-US" dirty="0">
                <a:ea typeface="ＭＳ Ｐゴシック" panose="020B0600070205080204" pitchFamily="34" charset="-128"/>
              </a:rPr>
              <a:t> programmed using SIMD instructions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It is </a:t>
            </a:r>
            <a:r>
              <a:rPr lang="en-US" altLang="en-US" dirty="0">
                <a:solidFill>
                  <a:srgbClr val="00B050"/>
                </a:solidFill>
                <a:ea typeface="ＭＳ Ｐゴシック" panose="020B0600070205080204" pitchFamily="34" charset="-128"/>
              </a:rPr>
              <a:t>programmed using threads </a:t>
            </a:r>
            <a:r>
              <a:rPr lang="en-US" altLang="en-US" dirty="0">
                <a:ea typeface="ＭＳ Ｐゴシック" panose="020B0600070205080204" pitchFamily="34" charset="-128"/>
              </a:rPr>
              <a:t>(SPMD programming model)</a:t>
            </a:r>
          </a:p>
          <a:p>
            <a:pPr lvl="1"/>
            <a:r>
              <a:rPr lang="en-US" altLang="en-US" dirty="0">
                <a:ea typeface="ＭＳ Ｐゴシック" panose="020B0600070205080204" pitchFamily="34" charset="-128"/>
              </a:rPr>
              <a:t>Each thread executes the same code but operates a different piece of data</a:t>
            </a:r>
          </a:p>
          <a:p>
            <a:pPr lvl="1"/>
            <a:r>
              <a:rPr lang="en-US" altLang="en-US" dirty="0">
                <a:ea typeface="ＭＳ Ｐゴシック" panose="020B0600070205080204" pitchFamily="34" charset="-128"/>
              </a:rPr>
              <a:t>Each thread has its own context (i.e., can be treated/restarted/executed independently)</a:t>
            </a:r>
          </a:p>
          <a:p>
            <a:pPr lvl="1"/>
            <a:endParaRPr lang="en-US" altLang="en-US" dirty="0">
              <a:ea typeface="ＭＳ Ｐゴシック" panose="020B0600070205080204" pitchFamily="34" charset="-128"/>
            </a:endParaRPr>
          </a:p>
          <a:p>
            <a:r>
              <a:rPr lang="en-US" altLang="en-US" dirty="0">
                <a:solidFill>
                  <a:srgbClr val="0000FF"/>
                </a:solidFill>
                <a:ea typeface="ＭＳ Ｐゴシック" panose="020B0600070205080204" pitchFamily="34" charset="-128"/>
              </a:rPr>
              <a:t>A set of threads executing the same instruction are dynamically grouped into a </a:t>
            </a:r>
            <a:r>
              <a:rPr lang="en-US" altLang="en-US" b="1" dirty="0">
                <a:solidFill>
                  <a:srgbClr val="0000FF"/>
                </a:solidFill>
                <a:ea typeface="ＭＳ Ｐゴシック" panose="020B0600070205080204" pitchFamily="34" charset="-128"/>
              </a:rPr>
              <a:t>warp (</a:t>
            </a:r>
            <a:r>
              <a:rPr lang="en-US" altLang="en-US" b="1" dirty="0" err="1">
                <a:solidFill>
                  <a:srgbClr val="0000FF"/>
                </a:solidFill>
                <a:ea typeface="ＭＳ Ｐゴシック" panose="020B0600070205080204" pitchFamily="34" charset="-128"/>
              </a:rPr>
              <a:t>wavefront</a:t>
            </a:r>
            <a:r>
              <a:rPr lang="en-US" altLang="en-US" b="1" dirty="0">
                <a:solidFill>
                  <a:srgbClr val="0000FF"/>
                </a:solidFill>
                <a:ea typeface="ＭＳ Ｐゴシック" panose="020B0600070205080204" pitchFamily="34" charset="-128"/>
              </a:rPr>
              <a:t>)</a:t>
            </a:r>
            <a:r>
              <a:rPr lang="en-US" altLang="en-US" dirty="0">
                <a:solidFill>
                  <a:srgbClr val="0000FF"/>
                </a:solidFill>
                <a:ea typeface="ＭＳ Ｐゴシック" panose="020B0600070205080204" pitchFamily="34" charset="-128"/>
              </a:rPr>
              <a:t> by the hardware</a:t>
            </a:r>
          </a:p>
          <a:p>
            <a:pPr lvl="1"/>
            <a:r>
              <a:rPr lang="en-US" altLang="en-US" dirty="0">
                <a:ea typeface="ＭＳ Ｐゴシック" panose="020B0600070205080204" pitchFamily="34" charset="-128"/>
              </a:rPr>
              <a:t>A warp is essentially a </a:t>
            </a:r>
            <a:r>
              <a:rPr lang="en-US" altLang="en-US" dirty="0">
                <a:solidFill>
                  <a:srgbClr val="00B050"/>
                </a:solidFill>
                <a:ea typeface="ＭＳ Ｐゴシック" panose="020B0600070205080204" pitchFamily="34" charset="-128"/>
              </a:rPr>
              <a:t>SIMD operation formed by hardware</a:t>
            </a:r>
            <a:r>
              <a:rPr lang="en-US" altLang="en-US" dirty="0">
                <a:ea typeface="ＭＳ Ｐゴシック" panose="020B0600070205080204" pitchFamily="34" charset="-128"/>
              </a:rPr>
              <a:t>!</a:t>
            </a: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54275" name="Slide Number Placeholder 3">
            <a:extLst>
              <a:ext uri="{FF2B5EF4-FFF2-40B4-BE49-F238E27FC236}">
                <a16:creationId xmlns:a16="http://schemas.microsoft.com/office/drawing/2014/main" id="{FC7B8D12-D0E7-1546-8AC5-D55A220A39D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6FF8143-2F74-B340-8F66-44E3252F6EC3}"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0318267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H100 Block Diagram</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254000" y="5517232"/>
            <a:ext cx="8643938" cy="801018"/>
          </a:xfrm>
        </p:spPr>
        <p:txBody>
          <a:bodyPr/>
          <a:lstStyle/>
          <a:p>
            <a:pPr algn="ctr">
              <a:buFont typeface="Wingdings" pitchFamily="2" charset="2"/>
              <a:buNone/>
            </a:pPr>
            <a:r>
              <a:rPr lang="en-US" altLang="en-US" dirty="0">
                <a:ea typeface="ＭＳ Ｐゴシック" panose="020B0600070205080204" pitchFamily="34" charset="-128"/>
              </a:rPr>
              <a:t>144 cores on the full GH100</a:t>
            </a:r>
          </a:p>
          <a:p>
            <a:pPr algn="ctr">
              <a:buFont typeface="Wingdings" pitchFamily="2" charset="2"/>
              <a:buNone/>
            </a:pPr>
            <a:r>
              <a:rPr lang="en-US" altLang="en-US" sz="1800" dirty="0">
                <a:ea typeface="ＭＳ Ｐゴシック" panose="020B0600070205080204" pitchFamily="34" charset="-128"/>
              </a:rPr>
              <a:t>60MB L2 cache</a:t>
            </a:r>
          </a:p>
        </p:txBody>
      </p:sp>
      <p:sp>
        <p:nvSpPr>
          <p:cNvPr id="3" name="TextBox 2"/>
          <p:cNvSpPr txBox="1"/>
          <p:nvPr/>
        </p:nvSpPr>
        <p:spPr>
          <a:xfrm>
            <a:off x="5734092" y="5110983"/>
            <a:ext cx="3409908" cy="215444"/>
          </a:xfrm>
          <a:prstGeom prst="rect">
            <a:avLst/>
          </a:prstGeom>
          <a:noFill/>
        </p:spPr>
        <p:txBody>
          <a:bodyPr wrap="none" rtlCol="0">
            <a:spAutoFit/>
          </a:bodyPr>
          <a:lstStyle/>
          <a:p>
            <a:r>
              <a:rPr lang="en-US" sz="800" dirty="0">
                <a:hlinkClick r:id="rId3"/>
              </a:rPr>
              <a:t>https://developer.nvidia.com/blog/nvidia-hopper-architecture-in-depth/</a:t>
            </a:r>
            <a:endParaRPr lang="en-US" sz="800" dirty="0"/>
          </a:p>
        </p:txBody>
      </p:sp>
      <p:sp>
        <p:nvSpPr>
          <p:cNvPr id="7"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4" name="Picture 3">
            <a:extLst>
              <a:ext uri="{FF2B5EF4-FFF2-40B4-BE49-F238E27FC236}">
                <a16:creationId xmlns:a16="http://schemas.microsoft.com/office/drawing/2014/main" id="{48CF0C27-3E87-E548-8B43-9405ADC628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52736"/>
            <a:ext cx="9144000" cy="4082306"/>
          </a:xfrm>
          <a:prstGeom prst="rect">
            <a:avLst/>
          </a:prstGeom>
        </p:spPr>
      </p:pic>
    </p:spTree>
    <p:extLst>
      <p:ext uri="{BB962C8B-B14F-4D97-AF65-F5344CB8AC3E}">
        <p14:creationId xmlns:p14="http://schemas.microsoft.com/office/powerpoint/2010/main" val="292525756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H100 Core</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4644008" y="1043617"/>
            <a:ext cx="3661439" cy="1066800"/>
          </a:xfrm>
        </p:spPr>
        <p:txBody>
          <a:bodyPr anchor="t"/>
          <a:lstStyle/>
          <a:p>
            <a:pPr>
              <a:buFont typeface="Wingdings" pitchFamily="2" charset="2"/>
              <a:buNone/>
            </a:pPr>
            <a:r>
              <a:rPr lang="en-US" altLang="en-US" sz="1600" dirty="0">
                <a:ea typeface="ＭＳ Ｐゴシック" panose="020B0600070205080204" pitchFamily="34" charset="-128"/>
              </a:rPr>
              <a:t>48 TFLOPS Single Precision*</a:t>
            </a:r>
          </a:p>
          <a:p>
            <a:pPr>
              <a:buFont typeface="Wingdings" pitchFamily="2" charset="2"/>
              <a:buNone/>
            </a:pPr>
            <a:r>
              <a:rPr lang="en-US" altLang="en-US" sz="1600" dirty="0">
                <a:ea typeface="ＭＳ Ｐゴシック" panose="020B0600070205080204" pitchFamily="34" charset="-128"/>
              </a:rPr>
              <a:t>24 TFLOPS Double Precision*</a:t>
            </a:r>
          </a:p>
          <a:p>
            <a:pPr>
              <a:buFont typeface="Wingdings" pitchFamily="2" charset="2"/>
              <a:buNone/>
            </a:pPr>
            <a:r>
              <a:rPr lang="en-US" altLang="en-US" sz="1600" dirty="0">
                <a:ea typeface="ＭＳ Ｐゴシック" panose="020B0600070205080204" pitchFamily="34" charset="-128"/>
              </a:rPr>
              <a:t>800 TFLOPS (FP16, Tensor Cores)*</a:t>
            </a:r>
          </a:p>
        </p:txBody>
      </p: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226924" y="6457890"/>
            <a:ext cx="3409908" cy="400110"/>
          </a:xfrm>
          <a:prstGeom prst="rect">
            <a:avLst/>
          </a:prstGeom>
          <a:noFill/>
        </p:spPr>
        <p:txBody>
          <a:bodyPr wrap="none" rtlCol="0">
            <a:spAutoFit/>
          </a:bodyPr>
          <a:lstStyle/>
          <a:p>
            <a:r>
              <a:rPr lang="en-US" sz="800" dirty="0">
                <a:hlinkClick r:id="rId3"/>
              </a:rPr>
              <a:t>https://developer.nvidia.com/blog/nvidia-hopper-architecture-in-depth/</a:t>
            </a:r>
            <a:endParaRPr lang="en-US" sz="800" dirty="0"/>
          </a:p>
          <a:p>
            <a:r>
              <a:rPr lang="en-US" sz="1200" dirty="0"/>
              <a:t>* Preliminary performance estimates</a:t>
            </a:r>
          </a:p>
        </p:txBody>
      </p:sp>
      <p:pic>
        <p:nvPicPr>
          <p:cNvPr id="3" name="Picture 2">
            <a:extLst>
              <a:ext uri="{FF2B5EF4-FFF2-40B4-BE49-F238E27FC236}">
                <a16:creationId xmlns:a16="http://schemas.microsoft.com/office/drawing/2014/main" id="{901F0E46-2D3E-1946-B41D-E8CB57157D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924" y="958416"/>
            <a:ext cx="3852213" cy="5359834"/>
          </a:xfrm>
          <a:prstGeom prst="rect">
            <a:avLst/>
          </a:prstGeom>
        </p:spPr>
      </p:pic>
      <p:pic>
        <p:nvPicPr>
          <p:cNvPr id="6" name="Picture 5">
            <a:extLst>
              <a:ext uri="{FF2B5EF4-FFF2-40B4-BE49-F238E27FC236}">
                <a16:creationId xmlns:a16="http://schemas.microsoft.com/office/drawing/2014/main" id="{2FBD0450-3AD0-B847-8068-CE2AE96C0E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5976" y="3173171"/>
            <a:ext cx="4571999" cy="2488077"/>
          </a:xfrm>
          <a:prstGeom prst="rect">
            <a:avLst/>
          </a:prstGeom>
        </p:spPr>
      </p:pic>
      <p:sp>
        <p:nvSpPr>
          <p:cNvPr id="4" name="Oval 3"/>
          <p:cNvSpPr/>
          <p:nvPr/>
        </p:nvSpPr>
        <p:spPr bwMode="auto">
          <a:xfrm>
            <a:off x="3310136" y="1988840"/>
            <a:ext cx="685800" cy="1295400"/>
          </a:xfrm>
          <a:prstGeom prst="ellipse">
            <a:avLst/>
          </a:prstGeom>
          <a:no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7" name="Straight Arrow Connector 6"/>
          <p:cNvCxnSpPr>
            <a:cxnSpLocks/>
            <a:stCxn id="4" idx="6"/>
          </p:cNvCxnSpPr>
          <p:nvPr/>
        </p:nvCxnSpPr>
        <p:spPr bwMode="auto">
          <a:xfrm>
            <a:off x="3995936" y="2636540"/>
            <a:ext cx="990600" cy="571500"/>
          </a:xfrm>
          <a:prstGeom prst="straightConnector1">
            <a:avLst/>
          </a:prstGeom>
          <a:solidFill>
            <a:srgbClr val="C0C0C0"/>
          </a:solidFill>
          <a:ln w="38100" cap="flat" cmpd="sng" algn="ctr">
            <a:solidFill>
              <a:schemeClr val="accent1"/>
            </a:solidFill>
            <a:prstDash val="solid"/>
            <a:round/>
            <a:headEnd type="none" w="med" len="med"/>
            <a:tailEnd type="triangle"/>
          </a:ln>
          <a:effectLst/>
        </p:spPr>
      </p:cxnSp>
    </p:spTree>
    <p:extLst>
      <p:ext uri="{BB962C8B-B14F-4D97-AF65-F5344CB8AC3E}">
        <p14:creationId xmlns:p14="http://schemas.microsoft.com/office/powerpoint/2010/main" val="651983161"/>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55DAE-7EA5-6B42-B1E9-DD88FD21E0A4}"/>
              </a:ext>
            </a:extLst>
          </p:cNvPr>
          <p:cNvSpPr>
            <a:spLocks noGrp="1"/>
          </p:cNvSpPr>
          <p:nvPr>
            <p:ph type="title"/>
          </p:nvPr>
        </p:nvSpPr>
        <p:spPr>
          <a:xfrm>
            <a:off x="228600" y="152400"/>
            <a:ext cx="8839200" cy="1066800"/>
          </a:xfrm>
        </p:spPr>
        <p:txBody>
          <a:bodyPr/>
          <a:lstStyle/>
          <a:p>
            <a:r>
              <a:rPr lang="en-US" dirty="0"/>
              <a:t>Lecture on </a:t>
            </a:r>
            <a:r>
              <a:rPr lang="en-US" dirty="0">
                <a:ea typeface="ＭＳ Ｐゴシック" panose="020B0600070205080204" pitchFamily="34" charset="-128"/>
              </a:rPr>
              <a:t>Graphics Processing Units</a:t>
            </a:r>
            <a:endParaRPr lang="en-US" dirty="0"/>
          </a:p>
        </p:txBody>
      </p:sp>
      <p:sp>
        <p:nvSpPr>
          <p:cNvPr id="4" name="Slide Number Placeholder 3">
            <a:extLst>
              <a:ext uri="{FF2B5EF4-FFF2-40B4-BE49-F238E27FC236}">
                <a16:creationId xmlns:a16="http://schemas.microsoft.com/office/drawing/2014/main" id="{B619BC15-04E4-CE45-A5CD-F24EA83F15FC}"/>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CCD1901-9C11-6043-9FD4-59AF4C56F67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B4244B31-20C8-5E45-BC8F-1529A2E49349}"/>
              </a:ext>
            </a:extLst>
          </p:cNvPr>
          <p:cNvSpPr txBox="1"/>
          <p:nvPr/>
        </p:nvSpPr>
        <p:spPr>
          <a:xfrm>
            <a:off x="3403475" y="6538972"/>
            <a:ext cx="2337050" cy="276999"/>
          </a:xfrm>
          <a:prstGeom prst="rect">
            <a:avLst/>
          </a:prstGeom>
          <a:noFill/>
        </p:spPr>
        <p:txBody>
          <a:bodyPr wrap="none" rtlCol="0">
            <a:spAutoFit/>
          </a:bodyPr>
          <a:lstStyle/>
          <a:p>
            <a:pPr lvl="0"/>
            <a:r>
              <a:rPr lang="en-US" sz="1200" dirty="0">
                <a:solidFill>
                  <a:srgbClr val="0432FF"/>
                </a:solidFill>
              </a:rPr>
              <a:t>https://</a:t>
            </a:r>
            <a:r>
              <a:rPr lang="en-US" sz="1200" dirty="0" err="1">
                <a:solidFill>
                  <a:srgbClr val="0432FF"/>
                </a:solidFill>
              </a:rPr>
              <a:t>youtu.be</a:t>
            </a:r>
            <a:r>
              <a:rPr lang="en-US" sz="1200" dirty="0">
                <a:solidFill>
                  <a:srgbClr val="0432FF"/>
                </a:solidFill>
              </a:rPr>
              <a:t>/eaxGCv0wRrU</a:t>
            </a:r>
            <a:endParaRPr kumimoji="0" lang="en-US" sz="1200" b="0" i="0" u="none" strike="noStrike" kern="1200" cap="none" spc="0" normalizeH="0" baseline="0" noProof="0" dirty="0">
              <a:ln>
                <a:noFill/>
              </a:ln>
              <a:solidFill>
                <a:srgbClr val="0432FF"/>
              </a:solidFill>
              <a:effectLst/>
              <a:uLnTx/>
              <a:uFillTx/>
              <a:latin typeface="Arial" panose="020B0604020202020204" pitchFamily="34"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F1DA975B-0B32-744D-A069-E1304DCDA62B}"/>
              </a:ext>
            </a:extLst>
          </p:cNvPr>
          <p:cNvPicPr>
            <a:picLocks noChangeAspect="1"/>
          </p:cNvPicPr>
          <p:nvPr/>
        </p:nvPicPr>
        <p:blipFill>
          <a:blip r:embed="rId2"/>
          <a:stretch>
            <a:fillRect/>
          </a:stretch>
        </p:blipFill>
        <p:spPr>
          <a:xfrm>
            <a:off x="876300" y="914400"/>
            <a:ext cx="7391400" cy="5494967"/>
          </a:xfrm>
          <a:prstGeom prst="rect">
            <a:avLst/>
          </a:prstGeom>
        </p:spPr>
      </p:pic>
    </p:spTree>
    <p:extLst>
      <p:ext uri="{BB962C8B-B14F-4D97-AF65-F5344CB8AC3E}">
        <p14:creationId xmlns:p14="http://schemas.microsoft.com/office/powerpoint/2010/main" val="294141032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55DAE-7EA5-6B42-B1E9-DD88FD21E0A4}"/>
              </a:ext>
            </a:extLst>
          </p:cNvPr>
          <p:cNvSpPr>
            <a:spLocks noGrp="1"/>
          </p:cNvSpPr>
          <p:nvPr>
            <p:ph type="title"/>
          </p:nvPr>
        </p:nvSpPr>
        <p:spPr>
          <a:xfrm>
            <a:off x="228600" y="152400"/>
            <a:ext cx="8839200" cy="1066800"/>
          </a:xfrm>
        </p:spPr>
        <p:txBody>
          <a:bodyPr/>
          <a:lstStyle/>
          <a:p>
            <a:r>
              <a:rPr lang="en-US" dirty="0"/>
              <a:t>Lecture on </a:t>
            </a:r>
            <a:r>
              <a:rPr lang="en-US" dirty="0">
                <a:ea typeface="ＭＳ Ｐゴシック" panose="020B0600070205080204" pitchFamily="34" charset="-128"/>
              </a:rPr>
              <a:t>SIMD Processing and GPUs</a:t>
            </a:r>
            <a:endParaRPr lang="en-US" dirty="0"/>
          </a:p>
        </p:txBody>
      </p:sp>
      <p:sp>
        <p:nvSpPr>
          <p:cNvPr id="4" name="Slide Number Placeholder 3">
            <a:extLst>
              <a:ext uri="{FF2B5EF4-FFF2-40B4-BE49-F238E27FC236}">
                <a16:creationId xmlns:a16="http://schemas.microsoft.com/office/drawing/2014/main" id="{B619BC15-04E4-CE45-A5CD-F24EA83F15FC}"/>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CCD1901-9C11-6043-9FD4-59AF4C56F67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B4244B31-20C8-5E45-BC8F-1529A2E49349}"/>
              </a:ext>
            </a:extLst>
          </p:cNvPr>
          <p:cNvSpPr txBox="1"/>
          <p:nvPr/>
        </p:nvSpPr>
        <p:spPr>
          <a:xfrm>
            <a:off x="3403475" y="6538972"/>
            <a:ext cx="2363147" cy="276999"/>
          </a:xfrm>
          <a:prstGeom prst="rect">
            <a:avLst/>
          </a:prstGeom>
          <a:noFill/>
        </p:spPr>
        <p:txBody>
          <a:bodyPr wrap="none" rtlCol="0">
            <a:spAutoFit/>
          </a:bodyPr>
          <a:lstStyle/>
          <a:p>
            <a:pPr lvl="0"/>
            <a:r>
              <a:rPr lang="en-US" sz="1200" dirty="0">
                <a:solidFill>
                  <a:srgbClr val="0432FF"/>
                </a:solidFill>
                <a:hlinkClick r:id="rId2">
                  <a:extLst>
                    <a:ext uri="{A12FA001-AC4F-418D-AE19-62706E023703}">
                      <ahyp:hlinkClr xmlns:ahyp="http://schemas.microsoft.com/office/drawing/2018/hyperlinkcolor" val="tx"/>
                    </a:ext>
                  </a:extLst>
                </a:hlinkClick>
              </a:rPr>
              <a:t>https://youtu.be/hEqk6UMQT0U</a:t>
            </a:r>
            <a:endParaRPr lang="en-US" sz="1200" dirty="0">
              <a:solidFill>
                <a:srgbClr val="0432FF"/>
              </a:solidFill>
            </a:endParaRPr>
          </a:p>
        </p:txBody>
      </p:sp>
      <p:pic>
        <p:nvPicPr>
          <p:cNvPr id="3" name="Picture 2">
            <a:extLst>
              <a:ext uri="{FF2B5EF4-FFF2-40B4-BE49-F238E27FC236}">
                <a16:creationId xmlns:a16="http://schemas.microsoft.com/office/drawing/2014/main" id="{464BA248-CDF1-2047-B04C-4B01942BEED7}"/>
              </a:ext>
            </a:extLst>
          </p:cNvPr>
          <p:cNvPicPr>
            <a:picLocks noChangeAspect="1"/>
          </p:cNvPicPr>
          <p:nvPr/>
        </p:nvPicPr>
        <p:blipFill>
          <a:blip r:embed="rId3"/>
          <a:stretch>
            <a:fillRect/>
          </a:stretch>
        </p:blipFill>
        <p:spPr>
          <a:xfrm>
            <a:off x="647700" y="914399"/>
            <a:ext cx="7848600" cy="5534851"/>
          </a:xfrm>
          <a:prstGeom prst="rect">
            <a:avLst/>
          </a:prstGeom>
        </p:spPr>
      </p:pic>
    </p:spTree>
    <p:extLst>
      <p:ext uri="{BB962C8B-B14F-4D97-AF65-F5344CB8AC3E}">
        <p14:creationId xmlns:p14="http://schemas.microsoft.com/office/powerpoint/2010/main" val="126046252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58F16-3938-264D-8F6A-2EBC6EF7213C}"/>
              </a:ext>
            </a:extLst>
          </p:cNvPr>
          <p:cNvSpPr>
            <a:spLocks noGrp="1"/>
          </p:cNvSpPr>
          <p:nvPr>
            <p:ph type="title"/>
          </p:nvPr>
        </p:nvSpPr>
        <p:spPr>
          <a:xfrm>
            <a:off x="228600" y="0"/>
            <a:ext cx="8991600" cy="870527"/>
          </a:xfrm>
        </p:spPr>
        <p:txBody>
          <a:bodyPr anchor="ctr"/>
          <a:lstStyle/>
          <a:p>
            <a:r>
              <a:rPr lang="en-US" sz="3800" dirty="0"/>
              <a:t>FIMDRAM: System Organization (III)</a:t>
            </a:r>
          </a:p>
        </p:txBody>
      </p:sp>
      <p:sp>
        <p:nvSpPr>
          <p:cNvPr id="3" name="Content Placeholder 2">
            <a:extLst>
              <a:ext uri="{FF2B5EF4-FFF2-40B4-BE49-F238E27FC236}">
                <a16:creationId xmlns:a16="http://schemas.microsoft.com/office/drawing/2014/main" id="{83629AC1-76BA-0047-A84D-823522F2F5C3}"/>
              </a:ext>
            </a:extLst>
          </p:cNvPr>
          <p:cNvSpPr>
            <a:spLocks noGrp="1"/>
          </p:cNvSpPr>
          <p:nvPr>
            <p:ph idx="1"/>
          </p:nvPr>
        </p:nvSpPr>
        <p:spPr>
          <a:xfrm>
            <a:off x="228600" y="914400"/>
            <a:ext cx="8610600" cy="5193723"/>
          </a:xfrm>
        </p:spPr>
        <p:txBody>
          <a:bodyPr/>
          <a:lstStyle/>
          <a:p>
            <a:r>
              <a:rPr lang="en-US" dirty="0"/>
              <a:t>PIM units respond to standard DRAM column commands (RD or WR)</a:t>
            </a:r>
          </a:p>
          <a:p>
            <a:pPr lvl="1"/>
            <a:r>
              <a:rPr lang="en-US" dirty="0"/>
              <a:t>Compliant with </a:t>
            </a:r>
            <a:r>
              <a:rPr lang="en-US" dirty="0">
                <a:solidFill>
                  <a:srgbClr val="7030A0"/>
                </a:solidFill>
              </a:rPr>
              <a:t>unmodified JEDEC controllers</a:t>
            </a:r>
          </a:p>
          <a:p>
            <a:r>
              <a:rPr lang="en-US" dirty="0"/>
              <a:t>They execute </a:t>
            </a:r>
            <a:r>
              <a:rPr lang="en-US" dirty="0">
                <a:solidFill>
                  <a:srgbClr val="00B050"/>
                </a:solidFill>
              </a:rPr>
              <a:t>one wide-SIMD operation commanded by a PIM instruction with deterministic latency in a lock-step manner</a:t>
            </a:r>
          </a:p>
          <a:p>
            <a:r>
              <a:rPr lang="en-US" dirty="0"/>
              <a:t>A PIM unit can get </a:t>
            </a:r>
            <a:r>
              <a:rPr lang="en-US" dirty="0">
                <a:solidFill>
                  <a:srgbClr val="0432FF"/>
                </a:solidFill>
              </a:rPr>
              <a:t>16 16-bit operands from IOSAs, a register, and/or the result bus</a:t>
            </a:r>
          </a:p>
        </p:txBody>
      </p:sp>
      <p:sp>
        <p:nvSpPr>
          <p:cNvPr id="4" name="Slide Number Placeholder 3">
            <a:extLst>
              <a:ext uri="{FF2B5EF4-FFF2-40B4-BE49-F238E27FC236}">
                <a16:creationId xmlns:a16="http://schemas.microsoft.com/office/drawing/2014/main" id="{81891D3F-D152-9344-9026-3DCF898A87CA}"/>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pic>
        <p:nvPicPr>
          <p:cNvPr id="8" name="Google Shape;131;p18">
            <a:extLst>
              <a:ext uri="{FF2B5EF4-FFF2-40B4-BE49-F238E27FC236}">
                <a16:creationId xmlns:a16="http://schemas.microsoft.com/office/drawing/2014/main" id="{DE1567FE-23AA-D94F-B88C-399F3C11FA74}"/>
              </a:ext>
            </a:extLst>
          </p:cNvPr>
          <p:cNvPicPr preferRelativeResize="0">
            <a:picLocks noChangeAspect="1"/>
          </p:cNvPicPr>
          <p:nvPr/>
        </p:nvPicPr>
        <p:blipFill>
          <a:blip r:embed="rId2">
            <a:alphaModFix/>
          </a:blip>
          <a:stretch>
            <a:fillRect/>
          </a:stretch>
        </p:blipFill>
        <p:spPr>
          <a:xfrm>
            <a:off x="36000" y="4038600"/>
            <a:ext cx="9072000" cy="2254215"/>
          </a:xfrm>
          <a:prstGeom prst="rect">
            <a:avLst/>
          </a:prstGeom>
          <a:noFill/>
          <a:ln>
            <a:noFill/>
          </a:ln>
        </p:spPr>
      </p:pic>
      <p:sp>
        <p:nvSpPr>
          <p:cNvPr id="9" name="TextBox 8">
            <a:hlinkClick r:id="rId3"/>
            <a:extLst>
              <a:ext uri="{FF2B5EF4-FFF2-40B4-BE49-F238E27FC236}">
                <a16:creationId xmlns:a16="http://schemas.microsoft.com/office/drawing/2014/main" id="{CE48922E-9A89-8A4A-B7F8-089DD6E3527B}"/>
              </a:ext>
            </a:extLst>
          </p:cNvPr>
          <p:cNvSpPr txBox="1"/>
          <p:nvPr/>
        </p:nvSpPr>
        <p:spPr>
          <a:xfrm>
            <a:off x="1211144" y="6538972"/>
            <a:ext cx="6721712" cy="246221"/>
          </a:xfrm>
          <a:prstGeom prst="rect">
            <a:avLst/>
          </a:prstGeom>
          <a:noFill/>
        </p:spPr>
        <p:txBody>
          <a:bodyPr wrap="none" rtlCol="0">
            <a:spAutoFit/>
          </a:bodyPr>
          <a:lstStyle/>
          <a:p>
            <a:pPr lvl="0"/>
            <a:r>
              <a:rPr lang="en-US" altLang="en-US" sz="1000" dirty="0"/>
              <a:t>Lee et al., Hardware Architecture and Software Stack for PIM Based on Commercial DRAM Technology, ISCA 2021</a:t>
            </a:r>
            <a:endParaRPr kumimoji="0" lang="en-US" sz="1000" b="0"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33377275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58F16-3938-264D-8F6A-2EBC6EF7213C}"/>
              </a:ext>
            </a:extLst>
          </p:cNvPr>
          <p:cNvSpPr>
            <a:spLocks noGrp="1"/>
          </p:cNvSpPr>
          <p:nvPr>
            <p:ph type="title"/>
          </p:nvPr>
        </p:nvSpPr>
        <p:spPr>
          <a:xfrm>
            <a:off x="228600" y="0"/>
            <a:ext cx="8991600" cy="870527"/>
          </a:xfrm>
        </p:spPr>
        <p:txBody>
          <a:bodyPr anchor="ctr"/>
          <a:lstStyle/>
          <a:p>
            <a:r>
              <a:rPr lang="en-US" sz="3800" dirty="0"/>
              <a:t>FIMDRAM: Bank-level Parallelism</a:t>
            </a:r>
          </a:p>
        </p:txBody>
      </p:sp>
      <p:sp>
        <p:nvSpPr>
          <p:cNvPr id="3" name="Content Placeholder 2">
            <a:extLst>
              <a:ext uri="{FF2B5EF4-FFF2-40B4-BE49-F238E27FC236}">
                <a16:creationId xmlns:a16="http://schemas.microsoft.com/office/drawing/2014/main" id="{83629AC1-76BA-0047-A84D-823522F2F5C3}"/>
              </a:ext>
            </a:extLst>
          </p:cNvPr>
          <p:cNvSpPr>
            <a:spLocks noGrp="1"/>
          </p:cNvSpPr>
          <p:nvPr>
            <p:ph idx="1"/>
          </p:nvPr>
        </p:nvSpPr>
        <p:spPr>
          <a:xfrm>
            <a:off x="228600" y="914400"/>
            <a:ext cx="8610600" cy="5193723"/>
          </a:xfrm>
        </p:spPr>
        <p:txBody>
          <a:bodyPr/>
          <a:lstStyle/>
          <a:p>
            <a:r>
              <a:rPr lang="en-US" dirty="0"/>
              <a:t>Unlike standard DRAM devices, </a:t>
            </a:r>
            <a:r>
              <a:rPr lang="en-US" dirty="0">
                <a:solidFill>
                  <a:srgbClr val="0432FF"/>
                </a:solidFill>
              </a:rPr>
              <a:t>all banks can be accessed concurrently for 8x higher bandwidth </a:t>
            </a:r>
            <a:r>
              <a:rPr lang="en-US" dirty="0"/>
              <a:t>(with 16 </a:t>
            </a:r>
            <a:r>
              <a:rPr lang="en-US" dirty="0" err="1"/>
              <a:t>pCHs</a:t>
            </a:r>
            <a:r>
              <a:rPr lang="en-US" dirty="0"/>
              <a:t>)</a:t>
            </a:r>
          </a:p>
          <a:p>
            <a:r>
              <a:rPr lang="en-US" dirty="0"/>
              <a:t>In </a:t>
            </a:r>
            <a:r>
              <a:rPr lang="en-US" dirty="0">
                <a:solidFill>
                  <a:srgbClr val="00B050"/>
                </a:solidFill>
              </a:rPr>
              <a:t>AB-PIM mode</a:t>
            </a:r>
            <a:r>
              <a:rPr lang="en-US" dirty="0"/>
              <a:t>, a memory command triggers a PIM instruction in the CRF</a:t>
            </a:r>
          </a:p>
        </p:txBody>
      </p:sp>
      <p:sp>
        <p:nvSpPr>
          <p:cNvPr id="4" name="Slide Number Placeholder 3">
            <a:extLst>
              <a:ext uri="{FF2B5EF4-FFF2-40B4-BE49-F238E27FC236}">
                <a16:creationId xmlns:a16="http://schemas.microsoft.com/office/drawing/2014/main" id="{81891D3F-D152-9344-9026-3DCF898A87CA}"/>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sp>
        <p:nvSpPr>
          <p:cNvPr id="9" name="TextBox 8">
            <a:hlinkClick r:id="rId3"/>
            <a:extLst>
              <a:ext uri="{FF2B5EF4-FFF2-40B4-BE49-F238E27FC236}">
                <a16:creationId xmlns:a16="http://schemas.microsoft.com/office/drawing/2014/main" id="{CE48922E-9A89-8A4A-B7F8-089DD6E3527B}"/>
              </a:ext>
            </a:extLst>
          </p:cNvPr>
          <p:cNvSpPr txBox="1"/>
          <p:nvPr/>
        </p:nvSpPr>
        <p:spPr>
          <a:xfrm>
            <a:off x="1211144" y="6538972"/>
            <a:ext cx="6721712" cy="246221"/>
          </a:xfrm>
          <a:prstGeom prst="rect">
            <a:avLst/>
          </a:prstGeom>
          <a:noFill/>
        </p:spPr>
        <p:txBody>
          <a:bodyPr wrap="none" rtlCol="0">
            <a:spAutoFit/>
          </a:bodyPr>
          <a:lstStyle/>
          <a:p>
            <a:pPr lvl="0"/>
            <a:r>
              <a:rPr lang="en-US" altLang="en-US" sz="1000" dirty="0"/>
              <a:t>Lee et al., Hardware Architecture and Software Stack for PIM Based on Commercial DRAM Technology, ISCA 2021</a:t>
            </a:r>
            <a:endParaRPr kumimoji="0" lang="en-US" sz="1000" b="0" i="0" u="none" strike="noStrike" kern="1200" cap="none" spc="0" normalizeH="0" baseline="0" noProof="0" dirty="0">
              <a:ln>
                <a:noFill/>
              </a:ln>
              <a:effectLst/>
              <a:uLnTx/>
              <a:uFillTx/>
            </a:endParaRPr>
          </a:p>
        </p:txBody>
      </p:sp>
      <p:pic>
        <p:nvPicPr>
          <p:cNvPr id="7" name="Google Shape;147;p20">
            <a:extLst>
              <a:ext uri="{FF2B5EF4-FFF2-40B4-BE49-F238E27FC236}">
                <a16:creationId xmlns:a16="http://schemas.microsoft.com/office/drawing/2014/main" id="{079E9659-B7CE-7448-AD24-9D74F550053A}"/>
              </a:ext>
            </a:extLst>
          </p:cNvPr>
          <p:cNvPicPr preferRelativeResize="0"/>
          <p:nvPr/>
        </p:nvPicPr>
        <p:blipFill>
          <a:blip r:embed="rId4">
            <a:alphaModFix/>
          </a:blip>
          <a:stretch>
            <a:fillRect/>
          </a:stretch>
        </p:blipFill>
        <p:spPr>
          <a:xfrm>
            <a:off x="877350" y="2590800"/>
            <a:ext cx="7389300" cy="3834500"/>
          </a:xfrm>
          <a:prstGeom prst="rect">
            <a:avLst/>
          </a:prstGeom>
          <a:noFill/>
          <a:ln>
            <a:noFill/>
          </a:ln>
        </p:spPr>
      </p:pic>
    </p:spTree>
    <p:extLst>
      <p:ext uri="{BB962C8B-B14F-4D97-AF65-F5344CB8AC3E}">
        <p14:creationId xmlns:p14="http://schemas.microsoft.com/office/powerpoint/2010/main" val="35942121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58F16-3938-264D-8F6A-2EBC6EF7213C}"/>
              </a:ext>
            </a:extLst>
          </p:cNvPr>
          <p:cNvSpPr>
            <a:spLocks noGrp="1"/>
          </p:cNvSpPr>
          <p:nvPr>
            <p:ph type="title"/>
          </p:nvPr>
        </p:nvSpPr>
        <p:spPr>
          <a:xfrm>
            <a:off x="228600" y="0"/>
            <a:ext cx="8991600" cy="870527"/>
          </a:xfrm>
        </p:spPr>
        <p:txBody>
          <a:bodyPr anchor="ctr"/>
          <a:lstStyle/>
          <a:p>
            <a:r>
              <a:rPr lang="en-US" sz="3800" dirty="0"/>
              <a:t>FIMDRAM: Internal FIM Controller</a:t>
            </a:r>
          </a:p>
        </p:txBody>
      </p:sp>
      <p:sp>
        <p:nvSpPr>
          <p:cNvPr id="3" name="Content Placeholder 2">
            <a:extLst>
              <a:ext uri="{FF2B5EF4-FFF2-40B4-BE49-F238E27FC236}">
                <a16:creationId xmlns:a16="http://schemas.microsoft.com/office/drawing/2014/main" id="{83629AC1-76BA-0047-A84D-823522F2F5C3}"/>
              </a:ext>
            </a:extLst>
          </p:cNvPr>
          <p:cNvSpPr>
            <a:spLocks noGrp="1"/>
          </p:cNvSpPr>
          <p:nvPr>
            <p:ph idx="1"/>
          </p:nvPr>
        </p:nvSpPr>
        <p:spPr>
          <a:xfrm>
            <a:off x="228600" y="914400"/>
            <a:ext cx="8610600" cy="5193723"/>
          </a:xfrm>
        </p:spPr>
        <p:txBody>
          <a:bodyPr/>
          <a:lstStyle/>
          <a:p>
            <a:r>
              <a:rPr lang="en-US" dirty="0"/>
              <a:t>The internal FIM controller controls FIM mode </a:t>
            </a:r>
            <a:r>
              <a:rPr lang="en-US" dirty="0">
                <a:solidFill>
                  <a:srgbClr val="0432FF"/>
                </a:solidFill>
              </a:rPr>
              <a:t>without any modification of the host processor hardware</a:t>
            </a:r>
          </a:p>
        </p:txBody>
      </p:sp>
      <p:sp>
        <p:nvSpPr>
          <p:cNvPr id="4" name="Slide Number Placeholder 3">
            <a:extLst>
              <a:ext uri="{FF2B5EF4-FFF2-40B4-BE49-F238E27FC236}">
                <a16:creationId xmlns:a16="http://schemas.microsoft.com/office/drawing/2014/main" id="{81891D3F-D152-9344-9026-3DCF898A87CA}"/>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sp>
        <p:nvSpPr>
          <p:cNvPr id="8" name="TextBox 7">
            <a:hlinkClick r:id="rId3"/>
            <a:extLst>
              <a:ext uri="{FF2B5EF4-FFF2-40B4-BE49-F238E27FC236}">
                <a16:creationId xmlns:a16="http://schemas.microsoft.com/office/drawing/2014/main" id="{D151B5FF-14BB-C346-9155-B843226D7F66}"/>
              </a:ext>
            </a:extLst>
          </p:cNvPr>
          <p:cNvSpPr txBox="1"/>
          <p:nvPr/>
        </p:nvSpPr>
        <p:spPr>
          <a:xfrm>
            <a:off x="523762" y="6477000"/>
            <a:ext cx="8096477" cy="369332"/>
          </a:xfrm>
          <a:prstGeom prst="rect">
            <a:avLst/>
          </a:prstGeom>
          <a:noFill/>
        </p:spPr>
        <p:txBody>
          <a:bodyPr wrap="square" rtlCol="0">
            <a:spAutoFit/>
          </a:bodyPr>
          <a:lstStyle/>
          <a:p>
            <a:pPr lvl="0"/>
            <a:r>
              <a:rPr lang="en-US" altLang="en-US" sz="900" dirty="0"/>
              <a:t>Kwon et al., A 20nm 6GB Function-In-Memory DRAM, Based on HBM2 with a 1.2TFLOPS Programmable Computing Unit Using Bank-Level Parallelism, for Machine Learning Applications, ISSCC 2021</a:t>
            </a:r>
            <a:endParaRPr kumimoji="0" lang="en-US" sz="900" b="0" i="0" u="none" strike="noStrike" kern="1200" cap="none" spc="0" normalizeH="0" baseline="0" noProof="0" dirty="0">
              <a:ln>
                <a:noFill/>
              </a:ln>
              <a:effectLst/>
              <a:uLnTx/>
              <a:uFillTx/>
            </a:endParaRPr>
          </a:p>
        </p:txBody>
      </p:sp>
      <p:pic>
        <p:nvPicPr>
          <p:cNvPr id="5" name="Picture 4">
            <a:extLst>
              <a:ext uri="{FF2B5EF4-FFF2-40B4-BE49-F238E27FC236}">
                <a16:creationId xmlns:a16="http://schemas.microsoft.com/office/drawing/2014/main" id="{6ECCD72D-DAFF-E348-9C19-820AEB8636EA}"/>
              </a:ext>
            </a:extLst>
          </p:cNvPr>
          <p:cNvPicPr>
            <a:picLocks noChangeAspect="1"/>
          </p:cNvPicPr>
          <p:nvPr/>
        </p:nvPicPr>
        <p:blipFill>
          <a:blip r:embed="rId4"/>
          <a:stretch>
            <a:fillRect/>
          </a:stretch>
        </p:blipFill>
        <p:spPr>
          <a:xfrm>
            <a:off x="495300" y="1981200"/>
            <a:ext cx="8077200" cy="4176106"/>
          </a:xfrm>
          <a:prstGeom prst="rect">
            <a:avLst/>
          </a:prstGeom>
        </p:spPr>
      </p:pic>
    </p:spTree>
    <p:extLst>
      <p:ext uri="{BB962C8B-B14F-4D97-AF65-F5344CB8AC3E}">
        <p14:creationId xmlns:p14="http://schemas.microsoft.com/office/powerpoint/2010/main" val="61521809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BC16C-9759-FC44-89ED-791187DE959D}"/>
              </a:ext>
            </a:extLst>
          </p:cNvPr>
          <p:cNvSpPr>
            <a:spLocks noGrp="1"/>
          </p:cNvSpPr>
          <p:nvPr>
            <p:ph type="title"/>
          </p:nvPr>
        </p:nvSpPr>
        <p:spPr>
          <a:xfrm>
            <a:off x="228600" y="152400"/>
            <a:ext cx="9023920" cy="1066800"/>
          </a:xfrm>
        </p:spPr>
        <p:txBody>
          <a:bodyPr/>
          <a:lstStyle/>
          <a:p>
            <a:r>
              <a:rPr lang="en-US" sz="3200" dirty="0"/>
              <a:t>Experimental Analysis of the UPMEM PIM Engine</a:t>
            </a:r>
            <a:endParaRPr lang="en-US" sz="2400" dirty="0"/>
          </a:p>
        </p:txBody>
      </p:sp>
      <p:sp>
        <p:nvSpPr>
          <p:cNvPr id="3" name="Content Placeholder 2">
            <a:extLst>
              <a:ext uri="{FF2B5EF4-FFF2-40B4-BE49-F238E27FC236}">
                <a16:creationId xmlns:a16="http://schemas.microsoft.com/office/drawing/2014/main" id="{61439010-5FA7-AA42-A731-A388AD812771}"/>
              </a:ext>
            </a:extLst>
          </p:cNvPr>
          <p:cNvSpPr>
            <a:spLocks noGrp="1"/>
          </p:cNvSpPr>
          <p:nvPr>
            <p:ph idx="1"/>
          </p:nvPr>
        </p:nvSpPr>
        <p:spPr/>
        <p:txBody>
          <a:bodyPr/>
          <a:lstStyle/>
          <a:p>
            <a:endParaRPr lang="en-US" dirty="0"/>
          </a:p>
        </p:txBody>
      </p:sp>
      <p:sp>
        <p:nvSpPr>
          <p:cNvPr id="6" name="TextBox 5">
            <a:extLst>
              <a:ext uri="{FF2B5EF4-FFF2-40B4-BE49-F238E27FC236}">
                <a16:creationId xmlns:a16="http://schemas.microsoft.com/office/drawing/2014/main" id="{104A979B-A23E-4F49-9F1F-3DE77918710A}"/>
              </a:ext>
            </a:extLst>
          </p:cNvPr>
          <p:cNvSpPr txBox="1"/>
          <p:nvPr/>
        </p:nvSpPr>
        <p:spPr>
          <a:xfrm>
            <a:off x="4355976" y="6502956"/>
            <a:ext cx="424827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432FF"/>
                </a:solidFill>
                <a:effectLst/>
                <a:uLnTx/>
                <a:uFillTx/>
                <a:latin typeface="Tahoma"/>
                <a:ea typeface="ＭＳ Ｐゴシック" panose="020B0600070205080204" pitchFamily="34" charset="-128"/>
                <a:cs typeface="+mn-cs"/>
                <a:hlinkClick r:id="rId2">
                  <a:extLst>
                    <a:ext uri="{A12FA001-AC4F-418D-AE19-62706E023703}">
                      <ahyp:hlinkClr xmlns:ahyp="http://schemas.microsoft.com/office/drawing/2018/hyperlinkcolor" val="tx"/>
                    </a:ext>
                  </a:extLst>
                </a:hlinkClick>
              </a:rPr>
              <a:t>https://arxiv.org/pdf/2105.03814.pdf</a:t>
            </a:r>
            <a:r>
              <a:rPr kumimoji="0" lang="en-US" sz="1600" b="1" i="0" u="none" strike="noStrike" kern="1200" cap="none" spc="0" normalizeH="0" baseline="0" noProof="0" dirty="0">
                <a:ln>
                  <a:noFill/>
                </a:ln>
                <a:solidFill>
                  <a:srgbClr val="0432FF"/>
                </a:solidFill>
                <a:effectLst/>
                <a:uLnTx/>
                <a:uFillTx/>
                <a:latin typeface="Tahoma"/>
                <a:ea typeface="ＭＳ Ｐゴシック" panose="020B0600070205080204" pitchFamily="34" charset="-128"/>
                <a:cs typeface="+mn-cs"/>
              </a:rPr>
              <a:t> </a:t>
            </a:r>
          </a:p>
        </p:txBody>
      </p:sp>
      <p:pic>
        <p:nvPicPr>
          <p:cNvPr id="4" name="Picture 3">
            <a:extLst>
              <a:ext uri="{FF2B5EF4-FFF2-40B4-BE49-F238E27FC236}">
                <a16:creationId xmlns:a16="http://schemas.microsoft.com/office/drawing/2014/main" id="{17AE92A9-1CB3-0F44-AB44-B64795F93A90}"/>
              </a:ext>
            </a:extLst>
          </p:cNvPr>
          <p:cNvPicPr>
            <a:picLocks noChangeAspect="1"/>
          </p:cNvPicPr>
          <p:nvPr/>
        </p:nvPicPr>
        <p:blipFill>
          <a:blip r:embed="rId3"/>
          <a:stretch>
            <a:fillRect/>
          </a:stretch>
        </p:blipFill>
        <p:spPr>
          <a:xfrm>
            <a:off x="1541793" y="905635"/>
            <a:ext cx="5628366" cy="5663281"/>
          </a:xfrm>
          <a:prstGeom prst="rect">
            <a:avLst/>
          </a:prstGeom>
        </p:spPr>
      </p:pic>
      <p:sp>
        <p:nvSpPr>
          <p:cNvPr id="7" name="Slide Number Placeholder 3">
            <a:extLst>
              <a:ext uri="{FF2B5EF4-FFF2-40B4-BE49-F238E27FC236}">
                <a16:creationId xmlns:a16="http://schemas.microsoft.com/office/drawing/2014/main" id="{BA918D4B-F6C7-5448-AD8B-565A4D21773D}"/>
              </a:ext>
            </a:extLst>
          </p:cNvPr>
          <p:cNvSpPr>
            <a:spLocks noGrp="1"/>
          </p:cNvSpPr>
          <p:nvPr>
            <p:ph type="sldNum" sz="quarter" idx="11"/>
          </p:nvPr>
        </p:nvSpPr>
        <p:spPr>
          <a:xfrm>
            <a:off x="6777038" y="6318250"/>
            <a:ext cx="2133600" cy="45720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1AB0E41-6335-3B40-AB06-F5B4D651A9D6}"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600" b="0" i="0" u="none" strike="noStrike" kern="1200" cap="none" spc="0" normalizeH="0" baseline="0" noProof="0" dirty="0">
              <a:ln>
                <a:noFill/>
              </a:ln>
              <a:solidFill>
                <a:srgbClr val="000000"/>
              </a:solidFill>
              <a:effectLst/>
              <a:uLnTx/>
              <a:uFillTx/>
              <a:latin typeface="Garamond" charset="0"/>
              <a:ea typeface="ＭＳ Ｐゴシック" charset="-128"/>
              <a:cs typeface="+mn-cs"/>
            </a:endParaRPr>
          </a:p>
        </p:txBody>
      </p:sp>
    </p:spTree>
    <p:extLst>
      <p:ext uri="{BB962C8B-B14F-4D97-AF65-F5344CB8AC3E}">
        <p14:creationId xmlns:p14="http://schemas.microsoft.com/office/powerpoint/2010/main" val="422442779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5C6AE-F169-1E42-BF25-337084ECB7FA}"/>
              </a:ext>
            </a:extLst>
          </p:cNvPr>
          <p:cNvSpPr>
            <a:spLocks noGrp="1"/>
          </p:cNvSpPr>
          <p:nvPr>
            <p:ph type="title"/>
          </p:nvPr>
        </p:nvSpPr>
        <p:spPr>
          <a:xfrm>
            <a:off x="228600" y="152400"/>
            <a:ext cx="8991600" cy="1066800"/>
          </a:xfrm>
        </p:spPr>
        <p:txBody>
          <a:bodyPr/>
          <a:lstStyle/>
          <a:p>
            <a:r>
              <a:rPr lang="en-US" sz="3600" dirty="0"/>
              <a:t>FIMDRAM: Programmable Computing Unit (I)</a:t>
            </a:r>
          </a:p>
        </p:txBody>
      </p:sp>
      <p:sp>
        <p:nvSpPr>
          <p:cNvPr id="3" name="Content Placeholder 2">
            <a:extLst>
              <a:ext uri="{FF2B5EF4-FFF2-40B4-BE49-F238E27FC236}">
                <a16:creationId xmlns:a16="http://schemas.microsoft.com/office/drawing/2014/main" id="{DCC3A36B-EFFE-914B-9A09-F852530E53B8}"/>
              </a:ext>
            </a:extLst>
          </p:cNvPr>
          <p:cNvSpPr>
            <a:spLocks noGrp="1"/>
          </p:cNvSpPr>
          <p:nvPr>
            <p:ph idx="1"/>
          </p:nvPr>
        </p:nvSpPr>
        <p:spPr>
          <a:xfrm>
            <a:off x="228600" y="914401"/>
            <a:ext cx="8610600" cy="5276850"/>
          </a:xfrm>
        </p:spPr>
        <p:txBody>
          <a:bodyPr/>
          <a:lstStyle/>
          <a:p>
            <a:r>
              <a:rPr lang="en-US" dirty="0"/>
              <a:t>Control: Instruction sequence manager</a:t>
            </a:r>
          </a:p>
          <a:p>
            <a:r>
              <a:rPr lang="en-US" dirty="0"/>
              <a:t>Pipeline of </a:t>
            </a:r>
            <a:r>
              <a:rPr lang="en-US" dirty="0">
                <a:solidFill>
                  <a:srgbClr val="00B050"/>
                </a:solidFill>
              </a:rPr>
              <a:t>5 stages</a:t>
            </a:r>
          </a:p>
          <a:p>
            <a:pPr lvl="1"/>
            <a:r>
              <a:rPr lang="en-US" dirty="0"/>
              <a:t>1. Fetch/decode</a:t>
            </a:r>
          </a:p>
          <a:p>
            <a:pPr lvl="1"/>
            <a:r>
              <a:rPr lang="en-US" dirty="0"/>
              <a:t>2. Load 256-bit data from even or odd bank (optional)</a:t>
            </a:r>
          </a:p>
          <a:p>
            <a:pPr lvl="1"/>
            <a:r>
              <a:rPr lang="en-US" dirty="0"/>
              <a:t>3. MUL</a:t>
            </a:r>
          </a:p>
          <a:p>
            <a:pPr lvl="1"/>
            <a:r>
              <a:rPr lang="en-US" dirty="0"/>
              <a:t>4. ADD</a:t>
            </a:r>
          </a:p>
          <a:p>
            <a:pPr lvl="1"/>
            <a:r>
              <a:rPr lang="en-US" dirty="0"/>
              <a:t>5. Writeback </a:t>
            </a:r>
          </a:p>
          <a:p>
            <a:pPr marL="344487" lvl="1" indent="0">
              <a:buNone/>
            </a:pPr>
            <a:r>
              <a:rPr lang="en-US" dirty="0"/>
              <a:t>        to GRF</a:t>
            </a:r>
          </a:p>
          <a:p>
            <a:pPr lvl="1"/>
            <a:endParaRPr lang="en-US" dirty="0"/>
          </a:p>
          <a:p>
            <a:endParaRPr lang="en-US" dirty="0"/>
          </a:p>
        </p:txBody>
      </p:sp>
      <p:sp>
        <p:nvSpPr>
          <p:cNvPr id="4" name="Slide Number Placeholder 3">
            <a:extLst>
              <a:ext uri="{FF2B5EF4-FFF2-40B4-BE49-F238E27FC236}">
                <a16:creationId xmlns:a16="http://schemas.microsoft.com/office/drawing/2014/main" id="{90F7BE19-F772-FD44-BB35-F14D60FD91B4}"/>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pic>
        <p:nvPicPr>
          <p:cNvPr id="9" name="Google Shape;163;p22">
            <a:extLst>
              <a:ext uri="{FF2B5EF4-FFF2-40B4-BE49-F238E27FC236}">
                <a16:creationId xmlns:a16="http://schemas.microsoft.com/office/drawing/2014/main" id="{13EF6B01-E381-7A43-AF5D-91992335718F}"/>
              </a:ext>
            </a:extLst>
          </p:cNvPr>
          <p:cNvPicPr preferRelativeResize="0">
            <a:picLocks noChangeAspect="1"/>
          </p:cNvPicPr>
          <p:nvPr/>
        </p:nvPicPr>
        <p:blipFill>
          <a:blip r:embed="rId3">
            <a:alphaModFix/>
          </a:blip>
          <a:stretch>
            <a:fillRect/>
          </a:stretch>
        </p:blipFill>
        <p:spPr>
          <a:xfrm>
            <a:off x="2743200" y="3427366"/>
            <a:ext cx="6300000" cy="2821034"/>
          </a:xfrm>
          <a:prstGeom prst="rect">
            <a:avLst/>
          </a:prstGeom>
          <a:noFill/>
          <a:ln>
            <a:noFill/>
          </a:ln>
        </p:spPr>
      </p:pic>
      <p:sp>
        <p:nvSpPr>
          <p:cNvPr id="10" name="TextBox 9">
            <a:hlinkClick r:id="rId4"/>
            <a:extLst>
              <a:ext uri="{FF2B5EF4-FFF2-40B4-BE49-F238E27FC236}">
                <a16:creationId xmlns:a16="http://schemas.microsoft.com/office/drawing/2014/main" id="{4A512A8D-6F85-B548-AE63-20E65BF19CA4}"/>
              </a:ext>
            </a:extLst>
          </p:cNvPr>
          <p:cNvSpPr txBox="1"/>
          <p:nvPr/>
        </p:nvSpPr>
        <p:spPr>
          <a:xfrm>
            <a:off x="1211144" y="6538972"/>
            <a:ext cx="6721712" cy="246221"/>
          </a:xfrm>
          <a:prstGeom prst="rect">
            <a:avLst/>
          </a:prstGeom>
          <a:noFill/>
        </p:spPr>
        <p:txBody>
          <a:bodyPr wrap="none" rtlCol="0">
            <a:spAutoFit/>
          </a:bodyPr>
          <a:lstStyle/>
          <a:p>
            <a:pPr lvl="0"/>
            <a:r>
              <a:rPr lang="en-US" altLang="en-US" sz="1000" dirty="0"/>
              <a:t>Lee et al., Hardware Architecture and Software Stack for PIM Based on Commercial DRAM Technology, ISCA 2021</a:t>
            </a:r>
            <a:endParaRPr kumimoji="0" lang="en-US" sz="1000" b="0"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24690599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5C6AE-F169-1E42-BF25-337084ECB7FA}"/>
              </a:ext>
            </a:extLst>
          </p:cNvPr>
          <p:cNvSpPr>
            <a:spLocks noGrp="1"/>
          </p:cNvSpPr>
          <p:nvPr>
            <p:ph type="title"/>
          </p:nvPr>
        </p:nvSpPr>
        <p:spPr>
          <a:xfrm>
            <a:off x="228600" y="152400"/>
            <a:ext cx="8991600" cy="1066800"/>
          </a:xfrm>
        </p:spPr>
        <p:txBody>
          <a:bodyPr/>
          <a:lstStyle/>
          <a:p>
            <a:r>
              <a:rPr lang="en-US" sz="3600" dirty="0"/>
              <a:t>FIMDRAM: Programmable Computing Unit (II)</a:t>
            </a:r>
          </a:p>
        </p:txBody>
      </p:sp>
      <p:sp>
        <p:nvSpPr>
          <p:cNvPr id="3" name="Content Placeholder 2">
            <a:extLst>
              <a:ext uri="{FF2B5EF4-FFF2-40B4-BE49-F238E27FC236}">
                <a16:creationId xmlns:a16="http://schemas.microsoft.com/office/drawing/2014/main" id="{DCC3A36B-EFFE-914B-9A09-F852530E53B8}"/>
              </a:ext>
            </a:extLst>
          </p:cNvPr>
          <p:cNvSpPr>
            <a:spLocks noGrp="1"/>
          </p:cNvSpPr>
          <p:nvPr>
            <p:ph idx="1"/>
          </p:nvPr>
        </p:nvSpPr>
        <p:spPr>
          <a:xfrm>
            <a:off x="228600" y="914401"/>
            <a:ext cx="3048000" cy="5276850"/>
          </a:xfrm>
        </p:spPr>
        <p:txBody>
          <a:bodyPr/>
          <a:lstStyle/>
          <a:p>
            <a:r>
              <a:rPr lang="en-US" dirty="0"/>
              <a:t>Interface unit to control data flow</a:t>
            </a:r>
          </a:p>
          <a:p>
            <a:r>
              <a:rPr lang="en-US" dirty="0"/>
              <a:t>Execution unit</a:t>
            </a:r>
          </a:p>
          <a:p>
            <a:r>
              <a:rPr lang="en-US" dirty="0"/>
              <a:t>Register group</a:t>
            </a:r>
          </a:p>
          <a:p>
            <a:pPr lvl="1"/>
            <a:r>
              <a:rPr lang="en-US" dirty="0">
                <a:solidFill>
                  <a:srgbClr val="7030A0"/>
                </a:solidFill>
              </a:rPr>
              <a:t>CRF </a:t>
            </a:r>
            <a:r>
              <a:rPr lang="en-US" dirty="0"/>
              <a:t>(command): Instruction buffer</a:t>
            </a:r>
          </a:p>
          <a:p>
            <a:pPr lvl="1"/>
            <a:r>
              <a:rPr lang="en-US" dirty="0">
                <a:solidFill>
                  <a:srgbClr val="0432FF"/>
                </a:solidFill>
              </a:rPr>
              <a:t>GRF</a:t>
            </a:r>
            <a:r>
              <a:rPr lang="en-US" dirty="0"/>
              <a:t> (general): Weights and accumulation</a:t>
            </a:r>
          </a:p>
          <a:p>
            <a:pPr lvl="1"/>
            <a:r>
              <a:rPr lang="en-US" dirty="0">
                <a:solidFill>
                  <a:srgbClr val="00B050"/>
                </a:solidFill>
              </a:rPr>
              <a:t>SRF</a:t>
            </a:r>
            <a:r>
              <a:rPr lang="en-US" dirty="0"/>
              <a:t> (source): Constants for MAC</a:t>
            </a:r>
          </a:p>
          <a:p>
            <a:endParaRPr lang="en-US" dirty="0"/>
          </a:p>
        </p:txBody>
      </p:sp>
      <p:sp>
        <p:nvSpPr>
          <p:cNvPr id="4" name="Slide Number Placeholder 3">
            <a:extLst>
              <a:ext uri="{FF2B5EF4-FFF2-40B4-BE49-F238E27FC236}">
                <a16:creationId xmlns:a16="http://schemas.microsoft.com/office/drawing/2014/main" id="{90F7BE19-F772-FD44-BB35-F14D60FD91B4}"/>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sp>
        <p:nvSpPr>
          <p:cNvPr id="7" name="TextBox 6">
            <a:hlinkClick r:id="rId2"/>
            <a:extLst>
              <a:ext uri="{FF2B5EF4-FFF2-40B4-BE49-F238E27FC236}">
                <a16:creationId xmlns:a16="http://schemas.microsoft.com/office/drawing/2014/main" id="{940D32EB-9416-F549-BBB8-446DF2A0C79A}"/>
              </a:ext>
            </a:extLst>
          </p:cNvPr>
          <p:cNvSpPr txBox="1"/>
          <p:nvPr/>
        </p:nvSpPr>
        <p:spPr>
          <a:xfrm>
            <a:off x="523762" y="6477000"/>
            <a:ext cx="8096477" cy="369332"/>
          </a:xfrm>
          <a:prstGeom prst="rect">
            <a:avLst/>
          </a:prstGeom>
          <a:noFill/>
        </p:spPr>
        <p:txBody>
          <a:bodyPr wrap="square" rtlCol="0">
            <a:spAutoFit/>
          </a:bodyPr>
          <a:lstStyle/>
          <a:p>
            <a:pPr lvl="0"/>
            <a:r>
              <a:rPr lang="en-US" altLang="en-US" sz="900" dirty="0"/>
              <a:t>Kwon et al., A 20nm 6GB Function-In-Memory DRAM, Based on HBM2 with a 1.2TFLOPS Programmable Computing Unit Using Bank-Level Parallelism, for Machine Learning Applications, ISSCC 2021</a:t>
            </a:r>
            <a:endParaRPr kumimoji="0" lang="en-US" sz="900" b="0" i="0" u="none" strike="noStrike" kern="1200" cap="none" spc="0" normalizeH="0" baseline="0" noProof="0" dirty="0">
              <a:ln>
                <a:noFill/>
              </a:ln>
              <a:effectLst/>
              <a:uLnTx/>
              <a:uFillTx/>
            </a:endParaRPr>
          </a:p>
        </p:txBody>
      </p:sp>
      <p:pic>
        <p:nvPicPr>
          <p:cNvPr id="8" name="Picture 7">
            <a:extLst>
              <a:ext uri="{FF2B5EF4-FFF2-40B4-BE49-F238E27FC236}">
                <a16:creationId xmlns:a16="http://schemas.microsoft.com/office/drawing/2014/main" id="{7AFB75E5-0858-B04C-A97C-5A000F915A54}"/>
              </a:ext>
            </a:extLst>
          </p:cNvPr>
          <p:cNvPicPr>
            <a:picLocks noChangeAspect="1"/>
          </p:cNvPicPr>
          <p:nvPr/>
        </p:nvPicPr>
        <p:blipFill>
          <a:blip r:embed="rId3"/>
          <a:stretch>
            <a:fillRect/>
          </a:stretch>
        </p:blipFill>
        <p:spPr>
          <a:xfrm>
            <a:off x="3276600" y="2033849"/>
            <a:ext cx="5796000" cy="3528751"/>
          </a:xfrm>
          <a:prstGeom prst="rect">
            <a:avLst/>
          </a:prstGeom>
        </p:spPr>
      </p:pic>
    </p:spTree>
    <p:extLst>
      <p:ext uri="{BB962C8B-B14F-4D97-AF65-F5344CB8AC3E}">
        <p14:creationId xmlns:p14="http://schemas.microsoft.com/office/powerpoint/2010/main" val="35763377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5C6AE-F169-1E42-BF25-337084ECB7FA}"/>
              </a:ext>
            </a:extLst>
          </p:cNvPr>
          <p:cNvSpPr>
            <a:spLocks noGrp="1"/>
          </p:cNvSpPr>
          <p:nvPr>
            <p:ph type="title"/>
          </p:nvPr>
        </p:nvSpPr>
        <p:spPr>
          <a:xfrm>
            <a:off x="228600" y="152400"/>
            <a:ext cx="8991600" cy="1066800"/>
          </a:xfrm>
        </p:spPr>
        <p:txBody>
          <a:bodyPr/>
          <a:lstStyle/>
          <a:p>
            <a:r>
              <a:rPr lang="en-US" sz="3800" dirty="0"/>
              <a:t>FIMDRAM: Instruction Set Architecture (I)</a:t>
            </a:r>
          </a:p>
        </p:txBody>
      </p:sp>
      <p:sp>
        <p:nvSpPr>
          <p:cNvPr id="3" name="Content Placeholder 2">
            <a:extLst>
              <a:ext uri="{FF2B5EF4-FFF2-40B4-BE49-F238E27FC236}">
                <a16:creationId xmlns:a16="http://schemas.microsoft.com/office/drawing/2014/main" id="{DCC3A36B-EFFE-914B-9A09-F852530E53B8}"/>
              </a:ext>
            </a:extLst>
          </p:cNvPr>
          <p:cNvSpPr>
            <a:spLocks noGrp="1"/>
          </p:cNvSpPr>
          <p:nvPr>
            <p:ph idx="1"/>
          </p:nvPr>
        </p:nvSpPr>
        <p:spPr>
          <a:xfrm>
            <a:off x="228600" y="914401"/>
            <a:ext cx="8610600" cy="5276850"/>
          </a:xfrm>
        </p:spPr>
        <p:txBody>
          <a:bodyPr/>
          <a:lstStyle/>
          <a:p>
            <a:r>
              <a:rPr lang="en-US" dirty="0"/>
              <a:t>9 RISC-style 32-bit instructions</a:t>
            </a:r>
          </a:p>
        </p:txBody>
      </p:sp>
      <p:sp>
        <p:nvSpPr>
          <p:cNvPr id="4" name="Slide Number Placeholder 3">
            <a:extLst>
              <a:ext uri="{FF2B5EF4-FFF2-40B4-BE49-F238E27FC236}">
                <a16:creationId xmlns:a16="http://schemas.microsoft.com/office/drawing/2014/main" id="{90F7BE19-F772-FD44-BB35-F14D60FD91B4}"/>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sp>
        <p:nvSpPr>
          <p:cNvPr id="7" name="TextBox 6">
            <a:hlinkClick r:id="rId3"/>
            <a:extLst>
              <a:ext uri="{FF2B5EF4-FFF2-40B4-BE49-F238E27FC236}">
                <a16:creationId xmlns:a16="http://schemas.microsoft.com/office/drawing/2014/main" id="{06A5D831-27C1-FC4B-9D8E-83AD8EF1305E}"/>
              </a:ext>
            </a:extLst>
          </p:cNvPr>
          <p:cNvSpPr txBox="1"/>
          <p:nvPr/>
        </p:nvSpPr>
        <p:spPr>
          <a:xfrm>
            <a:off x="523762" y="6477000"/>
            <a:ext cx="8096477" cy="369332"/>
          </a:xfrm>
          <a:prstGeom prst="rect">
            <a:avLst/>
          </a:prstGeom>
          <a:noFill/>
        </p:spPr>
        <p:txBody>
          <a:bodyPr wrap="square" rtlCol="0">
            <a:spAutoFit/>
          </a:bodyPr>
          <a:lstStyle/>
          <a:p>
            <a:pPr lvl="0"/>
            <a:r>
              <a:rPr lang="en-US" altLang="en-US" sz="900" dirty="0"/>
              <a:t>Kwon et al., A 20nm 6GB Function-In-Memory DRAM, Based on HBM2 with a 1.2TFLOPS Programmable Computing Unit Using Bank-Level Parallelism, for Machine Learning Applications, ISSCC 2021</a:t>
            </a:r>
            <a:endParaRPr kumimoji="0" lang="en-US" sz="900" b="0" i="0" u="none" strike="noStrike" kern="1200" cap="none" spc="0" normalizeH="0" baseline="0" noProof="0" dirty="0">
              <a:ln>
                <a:noFill/>
              </a:ln>
              <a:effectLst/>
              <a:uLnTx/>
              <a:uFillTx/>
            </a:endParaRPr>
          </a:p>
        </p:txBody>
      </p:sp>
      <p:pic>
        <p:nvPicPr>
          <p:cNvPr id="8" name="Picture 7">
            <a:extLst>
              <a:ext uri="{FF2B5EF4-FFF2-40B4-BE49-F238E27FC236}">
                <a16:creationId xmlns:a16="http://schemas.microsoft.com/office/drawing/2014/main" id="{D599189F-16B0-EF43-AF93-5ACE17039585}"/>
              </a:ext>
            </a:extLst>
          </p:cNvPr>
          <p:cNvPicPr>
            <a:picLocks noChangeAspect="1"/>
          </p:cNvPicPr>
          <p:nvPr/>
        </p:nvPicPr>
        <p:blipFill>
          <a:blip r:embed="rId4"/>
          <a:stretch>
            <a:fillRect/>
          </a:stretch>
        </p:blipFill>
        <p:spPr>
          <a:xfrm>
            <a:off x="0" y="2133600"/>
            <a:ext cx="9144000" cy="3234070"/>
          </a:xfrm>
          <a:prstGeom prst="rect">
            <a:avLst/>
          </a:prstGeom>
        </p:spPr>
      </p:pic>
    </p:spTree>
    <p:extLst>
      <p:ext uri="{BB962C8B-B14F-4D97-AF65-F5344CB8AC3E}">
        <p14:creationId xmlns:p14="http://schemas.microsoft.com/office/powerpoint/2010/main" val="3968584353"/>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5C6AE-F169-1E42-BF25-337084ECB7FA}"/>
              </a:ext>
            </a:extLst>
          </p:cNvPr>
          <p:cNvSpPr>
            <a:spLocks noGrp="1"/>
          </p:cNvSpPr>
          <p:nvPr>
            <p:ph type="title"/>
          </p:nvPr>
        </p:nvSpPr>
        <p:spPr>
          <a:xfrm>
            <a:off x="228600" y="152400"/>
            <a:ext cx="8991600" cy="1066800"/>
          </a:xfrm>
        </p:spPr>
        <p:txBody>
          <a:bodyPr/>
          <a:lstStyle/>
          <a:p>
            <a:r>
              <a:rPr lang="en-US" sz="3800" dirty="0"/>
              <a:t>FIMDRAM: Instruction Set Architecture (II)</a:t>
            </a:r>
          </a:p>
        </p:txBody>
      </p:sp>
      <p:sp>
        <p:nvSpPr>
          <p:cNvPr id="3" name="Content Placeholder 2">
            <a:extLst>
              <a:ext uri="{FF2B5EF4-FFF2-40B4-BE49-F238E27FC236}">
                <a16:creationId xmlns:a16="http://schemas.microsoft.com/office/drawing/2014/main" id="{DCC3A36B-EFFE-914B-9A09-F852530E53B8}"/>
              </a:ext>
            </a:extLst>
          </p:cNvPr>
          <p:cNvSpPr>
            <a:spLocks noGrp="1"/>
          </p:cNvSpPr>
          <p:nvPr>
            <p:ph idx="1"/>
          </p:nvPr>
        </p:nvSpPr>
        <p:spPr>
          <a:xfrm>
            <a:off x="228600" y="914401"/>
            <a:ext cx="8610600" cy="5276850"/>
          </a:xfrm>
        </p:spPr>
        <p:txBody>
          <a:bodyPr/>
          <a:lstStyle/>
          <a:p>
            <a:r>
              <a:rPr lang="en-US" dirty="0"/>
              <a:t>Combinations depend on operand sources</a:t>
            </a:r>
          </a:p>
          <a:p>
            <a:endParaRPr lang="en-US" dirty="0"/>
          </a:p>
          <a:p>
            <a:endParaRPr lang="en-US" dirty="0"/>
          </a:p>
          <a:p>
            <a:endParaRPr lang="en-US" dirty="0"/>
          </a:p>
          <a:p>
            <a:endParaRPr lang="en-US" dirty="0"/>
          </a:p>
          <a:p>
            <a:endParaRPr lang="en-US" dirty="0"/>
          </a:p>
          <a:p>
            <a:endParaRPr lang="en-US" dirty="0"/>
          </a:p>
          <a:p>
            <a:endParaRPr lang="en-US" dirty="0"/>
          </a:p>
          <a:p>
            <a:r>
              <a:rPr lang="en-US" dirty="0"/>
              <a:t>Instruction formats</a:t>
            </a:r>
          </a:p>
        </p:txBody>
      </p:sp>
      <p:sp>
        <p:nvSpPr>
          <p:cNvPr id="4" name="Slide Number Placeholder 3">
            <a:extLst>
              <a:ext uri="{FF2B5EF4-FFF2-40B4-BE49-F238E27FC236}">
                <a16:creationId xmlns:a16="http://schemas.microsoft.com/office/drawing/2014/main" id="{90F7BE19-F772-FD44-BB35-F14D60FD91B4}"/>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sp>
        <p:nvSpPr>
          <p:cNvPr id="9" name="TextBox 8">
            <a:hlinkClick r:id="rId3"/>
            <a:extLst>
              <a:ext uri="{FF2B5EF4-FFF2-40B4-BE49-F238E27FC236}">
                <a16:creationId xmlns:a16="http://schemas.microsoft.com/office/drawing/2014/main" id="{82FF3A70-9F7F-AD43-B126-58CFD1B6BDF6}"/>
              </a:ext>
            </a:extLst>
          </p:cNvPr>
          <p:cNvSpPr txBox="1"/>
          <p:nvPr/>
        </p:nvSpPr>
        <p:spPr>
          <a:xfrm>
            <a:off x="1211144" y="6538972"/>
            <a:ext cx="6721712" cy="246221"/>
          </a:xfrm>
          <a:prstGeom prst="rect">
            <a:avLst/>
          </a:prstGeom>
          <a:noFill/>
        </p:spPr>
        <p:txBody>
          <a:bodyPr wrap="none" rtlCol="0">
            <a:spAutoFit/>
          </a:bodyPr>
          <a:lstStyle/>
          <a:p>
            <a:pPr lvl="0"/>
            <a:r>
              <a:rPr lang="en-US" altLang="en-US" sz="1000" dirty="0"/>
              <a:t>Lee et al., Hardware Architecture and Software Stack for PIM Based on Commercial DRAM Technology, ISCA 2021</a:t>
            </a:r>
            <a:endParaRPr kumimoji="0" lang="en-US" sz="1000" b="0" i="0" u="none" strike="noStrike" kern="1200" cap="none" spc="0" normalizeH="0" baseline="0" noProof="0" dirty="0">
              <a:ln>
                <a:noFill/>
              </a:ln>
              <a:effectLst/>
              <a:uLnTx/>
              <a:uFillTx/>
            </a:endParaRPr>
          </a:p>
        </p:txBody>
      </p:sp>
      <p:pic>
        <p:nvPicPr>
          <p:cNvPr id="10" name="Google Shape;155;p21">
            <a:extLst>
              <a:ext uri="{FF2B5EF4-FFF2-40B4-BE49-F238E27FC236}">
                <a16:creationId xmlns:a16="http://schemas.microsoft.com/office/drawing/2014/main" id="{F374DE6D-C9A8-9549-9D67-D0D539AFB926}"/>
              </a:ext>
            </a:extLst>
          </p:cNvPr>
          <p:cNvPicPr preferRelativeResize="0">
            <a:picLocks noChangeAspect="1"/>
          </p:cNvPicPr>
          <p:nvPr/>
        </p:nvPicPr>
        <p:blipFill>
          <a:blip r:embed="rId4">
            <a:alphaModFix/>
          </a:blip>
          <a:stretch>
            <a:fillRect/>
          </a:stretch>
        </p:blipFill>
        <p:spPr>
          <a:xfrm>
            <a:off x="1368000" y="1371600"/>
            <a:ext cx="6408000" cy="2957517"/>
          </a:xfrm>
          <a:prstGeom prst="rect">
            <a:avLst/>
          </a:prstGeom>
          <a:noFill/>
          <a:ln>
            <a:noFill/>
          </a:ln>
        </p:spPr>
      </p:pic>
      <p:pic>
        <p:nvPicPr>
          <p:cNvPr id="5" name="Picture 4">
            <a:extLst>
              <a:ext uri="{FF2B5EF4-FFF2-40B4-BE49-F238E27FC236}">
                <a16:creationId xmlns:a16="http://schemas.microsoft.com/office/drawing/2014/main" id="{934BF480-E324-DF4E-9CCC-FC98B713E07F}"/>
              </a:ext>
            </a:extLst>
          </p:cNvPr>
          <p:cNvPicPr>
            <a:picLocks noChangeAspect="1"/>
          </p:cNvPicPr>
          <p:nvPr/>
        </p:nvPicPr>
        <p:blipFill>
          <a:blip r:embed="rId5"/>
          <a:stretch>
            <a:fillRect/>
          </a:stretch>
        </p:blipFill>
        <p:spPr>
          <a:xfrm>
            <a:off x="0" y="5029200"/>
            <a:ext cx="9144000" cy="805366"/>
          </a:xfrm>
          <a:prstGeom prst="rect">
            <a:avLst/>
          </a:prstGeom>
        </p:spPr>
      </p:pic>
    </p:spTree>
    <p:extLst>
      <p:ext uri="{BB962C8B-B14F-4D97-AF65-F5344CB8AC3E}">
        <p14:creationId xmlns:p14="http://schemas.microsoft.com/office/powerpoint/2010/main" val="46487844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5C6AE-F169-1E42-BF25-337084ECB7FA}"/>
              </a:ext>
            </a:extLst>
          </p:cNvPr>
          <p:cNvSpPr>
            <a:spLocks noGrp="1"/>
          </p:cNvSpPr>
          <p:nvPr>
            <p:ph type="title"/>
          </p:nvPr>
        </p:nvSpPr>
        <p:spPr>
          <a:xfrm>
            <a:off x="228600" y="152400"/>
            <a:ext cx="8991600" cy="1066800"/>
          </a:xfrm>
        </p:spPr>
        <p:txBody>
          <a:bodyPr/>
          <a:lstStyle/>
          <a:p>
            <a:r>
              <a:rPr lang="en-US" sz="3800" dirty="0"/>
              <a:t>FIMDRAM: Operation Flow</a:t>
            </a:r>
          </a:p>
        </p:txBody>
      </p:sp>
      <p:sp>
        <p:nvSpPr>
          <p:cNvPr id="3" name="Content Placeholder 2">
            <a:extLst>
              <a:ext uri="{FF2B5EF4-FFF2-40B4-BE49-F238E27FC236}">
                <a16:creationId xmlns:a16="http://schemas.microsoft.com/office/drawing/2014/main" id="{DCC3A36B-EFFE-914B-9A09-F852530E53B8}"/>
              </a:ext>
            </a:extLst>
          </p:cNvPr>
          <p:cNvSpPr>
            <a:spLocks noGrp="1"/>
          </p:cNvSpPr>
          <p:nvPr>
            <p:ph idx="1"/>
          </p:nvPr>
        </p:nvSpPr>
        <p:spPr>
          <a:xfrm>
            <a:off x="228600" y="914401"/>
            <a:ext cx="8610600" cy="5276850"/>
          </a:xfrm>
        </p:spPr>
        <p:txBody>
          <a:bodyPr/>
          <a:lstStyle/>
          <a:p>
            <a:r>
              <a:rPr lang="en-US" dirty="0"/>
              <a:t>Operation sequence for matrix vector computing</a:t>
            </a:r>
          </a:p>
          <a:p>
            <a:pPr lvl="1"/>
            <a:r>
              <a:rPr lang="en-US" sz="2000" dirty="0">
                <a:solidFill>
                  <a:srgbClr val="0432FF"/>
                </a:solidFill>
              </a:rPr>
              <a:t>Input and output data are accessible to the host </a:t>
            </a:r>
            <a:r>
              <a:rPr lang="en-US" sz="2000" dirty="0"/>
              <a:t>in conventional DRAM operation</a:t>
            </a:r>
          </a:p>
        </p:txBody>
      </p:sp>
      <p:sp>
        <p:nvSpPr>
          <p:cNvPr id="4" name="Slide Number Placeholder 3">
            <a:extLst>
              <a:ext uri="{FF2B5EF4-FFF2-40B4-BE49-F238E27FC236}">
                <a16:creationId xmlns:a16="http://schemas.microsoft.com/office/drawing/2014/main" id="{90F7BE19-F772-FD44-BB35-F14D60FD91B4}"/>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sp>
        <p:nvSpPr>
          <p:cNvPr id="7" name="TextBox 6">
            <a:hlinkClick r:id="rId3"/>
            <a:extLst>
              <a:ext uri="{FF2B5EF4-FFF2-40B4-BE49-F238E27FC236}">
                <a16:creationId xmlns:a16="http://schemas.microsoft.com/office/drawing/2014/main" id="{06A5D831-27C1-FC4B-9D8E-83AD8EF1305E}"/>
              </a:ext>
            </a:extLst>
          </p:cNvPr>
          <p:cNvSpPr txBox="1"/>
          <p:nvPr/>
        </p:nvSpPr>
        <p:spPr>
          <a:xfrm>
            <a:off x="523762" y="6477000"/>
            <a:ext cx="8096477" cy="369332"/>
          </a:xfrm>
          <a:prstGeom prst="rect">
            <a:avLst/>
          </a:prstGeom>
          <a:noFill/>
        </p:spPr>
        <p:txBody>
          <a:bodyPr wrap="square" rtlCol="0">
            <a:spAutoFit/>
          </a:bodyPr>
          <a:lstStyle/>
          <a:p>
            <a:pPr lvl="0"/>
            <a:r>
              <a:rPr lang="en-US" altLang="en-US" sz="900" dirty="0"/>
              <a:t>Kwon et al., A 20nm 6GB Function-In-Memory DRAM, Based on HBM2 with a 1.2TFLOPS Programmable Computing Unit Using Bank-Level Parallelism, for Machine Learning Applications, ISSCC 2021</a:t>
            </a:r>
            <a:endParaRPr kumimoji="0" lang="en-US" sz="900" b="0" i="0" u="none" strike="noStrike" kern="1200" cap="none" spc="0" normalizeH="0" baseline="0" noProof="0" dirty="0">
              <a:ln>
                <a:noFill/>
              </a:ln>
              <a:effectLst/>
              <a:uLnTx/>
              <a:uFillTx/>
            </a:endParaRPr>
          </a:p>
        </p:txBody>
      </p:sp>
      <p:pic>
        <p:nvPicPr>
          <p:cNvPr id="5" name="Picture 4">
            <a:extLst>
              <a:ext uri="{FF2B5EF4-FFF2-40B4-BE49-F238E27FC236}">
                <a16:creationId xmlns:a16="http://schemas.microsoft.com/office/drawing/2014/main" id="{51AEA137-DB68-A341-9C05-FC2181DA95F4}"/>
              </a:ext>
            </a:extLst>
          </p:cNvPr>
          <p:cNvPicPr>
            <a:picLocks noChangeAspect="1"/>
          </p:cNvPicPr>
          <p:nvPr/>
        </p:nvPicPr>
        <p:blipFill>
          <a:blip r:embed="rId4"/>
          <a:stretch>
            <a:fillRect/>
          </a:stretch>
        </p:blipFill>
        <p:spPr>
          <a:xfrm>
            <a:off x="1602000" y="2095642"/>
            <a:ext cx="5940000" cy="4330687"/>
          </a:xfrm>
          <a:prstGeom prst="rect">
            <a:avLst/>
          </a:prstGeom>
        </p:spPr>
      </p:pic>
    </p:spTree>
    <p:extLst>
      <p:ext uri="{BB962C8B-B14F-4D97-AF65-F5344CB8AC3E}">
        <p14:creationId xmlns:p14="http://schemas.microsoft.com/office/powerpoint/2010/main" val="422307191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5C6AE-F169-1E42-BF25-337084ECB7FA}"/>
              </a:ext>
            </a:extLst>
          </p:cNvPr>
          <p:cNvSpPr>
            <a:spLocks noGrp="1"/>
          </p:cNvSpPr>
          <p:nvPr>
            <p:ph type="title"/>
          </p:nvPr>
        </p:nvSpPr>
        <p:spPr>
          <a:xfrm>
            <a:off x="228600" y="152400"/>
            <a:ext cx="8991600" cy="1066800"/>
          </a:xfrm>
        </p:spPr>
        <p:txBody>
          <a:bodyPr/>
          <a:lstStyle/>
          <a:p>
            <a:r>
              <a:rPr lang="en-US" sz="3800" dirty="0"/>
              <a:t>FIMDRAM: Instruction Ordering</a:t>
            </a:r>
          </a:p>
        </p:txBody>
      </p:sp>
      <p:sp>
        <p:nvSpPr>
          <p:cNvPr id="3" name="Content Placeholder 2">
            <a:extLst>
              <a:ext uri="{FF2B5EF4-FFF2-40B4-BE49-F238E27FC236}">
                <a16:creationId xmlns:a16="http://schemas.microsoft.com/office/drawing/2014/main" id="{DCC3A36B-EFFE-914B-9A09-F852530E53B8}"/>
              </a:ext>
            </a:extLst>
          </p:cNvPr>
          <p:cNvSpPr>
            <a:spLocks noGrp="1"/>
          </p:cNvSpPr>
          <p:nvPr>
            <p:ph idx="1"/>
          </p:nvPr>
        </p:nvSpPr>
        <p:spPr>
          <a:xfrm>
            <a:off x="228600" y="914401"/>
            <a:ext cx="8610600" cy="5276850"/>
          </a:xfrm>
        </p:spPr>
        <p:txBody>
          <a:bodyPr/>
          <a:lstStyle/>
          <a:p>
            <a:r>
              <a:rPr lang="en-US" dirty="0"/>
              <a:t>One challenge is that DRAM commands may be re-ordered, and using fences is costly performance-wise</a:t>
            </a:r>
          </a:p>
          <a:p>
            <a:r>
              <a:rPr lang="en-US" dirty="0"/>
              <a:t>Solution: </a:t>
            </a:r>
            <a:r>
              <a:rPr lang="en-US" dirty="0">
                <a:solidFill>
                  <a:srgbClr val="00B050"/>
                </a:solidFill>
              </a:rPr>
              <a:t>Address Aligned Mode (AAM)</a:t>
            </a:r>
          </a:p>
          <a:p>
            <a:pPr lvl="1"/>
            <a:r>
              <a:rPr lang="en-US" dirty="0"/>
              <a:t>8 MAC operations with 2 PIM instructions</a:t>
            </a:r>
          </a:p>
        </p:txBody>
      </p:sp>
      <p:sp>
        <p:nvSpPr>
          <p:cNvPr id="4" name="Slide Number Placeholder 3">
            <a:extLst>
              <a:ext uri="{FF2B5EF4-FFF2-40B4-BE49-F238E27FC236}">
                <a16:creationId xmlns:a16="http://schemas.microsoft.com/office/drawing/2014/main" id="{90F7BE19-F772-FD44-BB35-F14D60FD91B4}"/>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sp>
        <p:nvSpPr>
          <p:cNvPr id="8" name="TextBox 7">
            <a:hlinkClick r:id="rId3"/>
            <a:extLst>
              <a:ext uri="{FF2B5EF4-FFF2-40B4-BE49-F238E27FC236}">
                <a16:creationId xmlns:a16="http://schemas.microsoft.com/office/drawing/2014/main" id="{1CBBA8FE-FA55-584A-A4D0-226053889658}"/>
              </a:ext>
            </a:extLst>
          </p:cNvPr>
          <p:cNvSpPr txBox="1"/>
          <p:nvPr/>
        </p:nvSpPr>
        <p:spPr>
          <a:xfrm>
            <a:off x="1211144" y="6538972"/>
            <a:ext cx="6721712" cy="246221"/>
          </a:xfrm>
          <a:prstGeom prst="rect">
            <a:avLst/>
          </a:prstGeom>
          <a:noFill/>
        </p:spPr>
        <p:txBody>
          <a:bodyPr wrap="none" rtlCol="0">
            <a:spAutoFit/>
          </a:bodyPr>
          <a:lstStyle/>
          <a:p>
            <a:pPr lvl="0"/>
            <a:r>
              <a:rPr lang="en-US" altLang="en-US" sz="1000" dirty="0"/>
              <a:t>Lee et al., Hardware Architecture and Software Stack for PIM Based on Commercial DRAM Technology, ISCA 2021</a:t>
            </a:r>
            <a:endParaRPr kumimoji="0" lang="en-US" sz="1000" b="0" i="0" u="none" strike="noStrike" kern="1200" cap="none" spc="0" normalizeH="0" baseline="0" noProof="0" dirty="0">
              <a:ln>
                <a:noFill/>
              </a:ln>
              <a:effectLst/>
              <a:uLnTx/>
              <a:uFillTx/>
            </a:endParaRPr>
          </a:p>
        </p:txBody>
      </p:sp>
      <p:pic>
        <p:nvPicPr>
          <p:cNvPr id="10" name="Google Shape;173;p23">
            <a:extLst>
              <a:ext uri="{FF2B5EF4-FFF2-40B4-BE49-F238E27FC236}">
                <a16:creationId xmlns:a16="http://schemas.microsoft.com/office/drawing/2014/main" id="{B431D732-1D9B-1D49-A623-0BD186AAA2AC}"/>
              </a:ext>
            </a:extLst>
          </p:cNvPr>
          <p:cNvPicPr preferRelativeResize="0">
            <a:picLocks noChangeAspect="1"/>
          </p:cNvPicPr>
          <p:nvPr/>
        </p:nvPicPr>
        <p:blipFill>
          <a:blip r:embed="rId4">
            <a:alphaModFix/>
          </a:blip>
          <a:stretch>
            <a:fillRect/>
          </a:stretch>
        </p:blipFill>
        <p:spPr>
          <a:xfrm>
            <a:off x="72000" y="3428999"/>
            <a:ext cx="9000000" cy="2027265"/>
          </a:xfrm>
          <a:prstGeom prst="rect">
            <a:avLst/>
          </a:prstGeom>
          <a:noFill/>
          <a:ln>
            <a:noFill/>
          </a:ln>
        </p:spPr>
      </p:pic>
    </p:spTree>
    <p:extLst>
      <p:ext uri="{BB962C8B-B14F-4D97-AF65-F5344CB8AC3E}">
        <p14:creationId xmlns:p14="http://schemas.microsoft.com/office/powerpoint/2010/main" val="37476139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5C6AE-F169-1E42-BF25-337084ECB7FA}"/>
              </a:ext>
            </a:extLst>
          </p:cNvPr>
          <p:cNvSpPr>
            <a:spLocks noGrp="1"/>
          </p:cNvSpPr>
          <p:nvPr>
            <p:ph type="title"/>
          </p:nvPr>
        </p:nvSpPr>
        <p:spPr>
          <a:xfrm>
            <a:off x="228600" y="152400"/>
            <a:ext cx="8991600" cy="1066800"/>
          </a:xfrm>
        </p:spPr>
        <p:txBody>
          <a:bodyPr/>
          <a:lstStyle/>
          <a:p>
            <a:r>
              <a:rPr lang="en-US" sz="3800" dirty="0"/>
              <a:t>FIMDRAM: Data Flow</a:t>
            </a:r>
          </a:p>
        </p:txBody>
      </p:sp>
      <p:sp>
        <p:nvSpPr>
          <p:cNvPr id="3" name="Content Placeholder 2">
            <a:extLst>
              <a:ext uri="{FF2B5EF4-FFF2-40B4-BE49-F238E27FC236}">
                <a16:creationId xmlns:a16="http://schemas.microsoft.com/office/drawing/2014/main" id="{DCC3A36B-EFFE-914B-9A09-F852530E53B8}"/>
              </a:ext>
            </a:extLst>
          </p:cNvPr>
          <p:cNvSpPr>
            <a:spLocks noGrp="1"/>
          </p:cNvSpPr>
          <p:nvPr>
            <p:ph idx="1"/>
          </p:nvPr>
        </p:nvSpPr>
        <p:spPr>
          <a:xfrm>
            <a:off x="228600" y="914401"/>
            <a:ext cx="8610600" cy="5276850"/>
          </a:xfrm>
        </p:spPr>
        <p:txBody>
          <a:bodyPr/>
          <a:lstStyle/>
          <a:p>
            <a:r>
              <a:rPr lang="en-US" dirty="0"/>
              <a:t>Data flow controlled by operation mode and bit RA13</a:t>
            </a:r>
          </a:p>
        </p:txBody>
      </p:sp>
      <p:sp>
        <p:nvSpPr>
          <p:cNvPr id="4" name="Slide Number Placeholder 3">
            <a:extLst>
              <a:ext uri="{FF2B5EF4-FFF2-40B4-BE49-F238E27FC236}">
                <a16:creationId xmlns:a16="http://schemas.microsoft.com/office/drawing/2014/main" id="{90F7BE19-F772-FD44-BB35-F14D60FD91B4}"/>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sp>
        <p:nvSpPr>
          <p:cNvPr id="7" name="TextBox 6">
            <a:hlinkClick r:id="rId3"/>
            <a:extLst>
              <a:ext uri="{FF2B5EF4-FFF2-40B4-BE49-F238E27FC236}">
                <a16:creationId xmlns:a16="http://schemas.microsoft.com/office/drawing/2014/main" id="{06A5D831-27C1-FC4B-9D8E-83AD8EF1305E}"/>
              </a:ext>
            </a:extLst>
          </p:cNvPr>
          <p:cNvSpPr txBox="1"/>
          <p:nvPr/>
        </p:nvSpPr>
        <p:spPr>
          <a:xfrm>
            <a:off x="523762" y="6477000"/>
            <a:ext cx="8096477" cy="369332"/>
          </a:xfrm>
          <a:prstGeom prst="rect">
            <a:avLst/>
          </a:prstGeom>
          <a:noFill/>
        </p:spPr>
        <p:txBody>
          <a:bodyPr wrap="square" rtlCol="0">
            <a:spAutoFit/>
          </a:bodyPr>
          <a:lstStyle/>
          <a:p>
            <a:pPr lvl="0"/>
            <a:r>
              <a:rPr lang="en-US" altLang="en-US" sz="900" dirty="0"/>
              <a:t>Kwon et al., A 20nm 6GB Function-In-Memory DRAM, Based on HBM2 with a 1.2TFLOPS Programmable Computing Unit Using Bank-Level Parallelism, for Machine Learning Applications, ISSCC 2021</a:t>
            </a:r>
            <a:endParaRPr kumimoji="0" lang="en-US" sz="900" b="0" i="0" u="none" strike="noStrike" kern="1200" cap="none" spc="0" normalizeH="0" baseline="0" noProof="0" dirty="0">
              <a:ln>
                <a:noFill/>
              </a:ln>
              <a:effectLst/>
              <a:uLnTx/>
              <a:uFillTx/>
            </a:endParaRPr>
          </a:p>
        </p:txBody>
      </p:sp>
      <p:pic>
        <p:nvPicPr>
          <p:cNvPr id="6" name="Picture 5">
            <a:extLst>
              <a:ext uri="{FF2B5EF4-FFF2-40B4-BE49-F238E27FC236}">
                <a16:creationId xmlns:a16="http://schemas.microsoft.com/office/drawing/2014/main" id="{CC75C8DA-9310-194B-A79C-C58FA5CCC9A9}"/>
              </a:ext>
            </a:extLst>
          </p:cNvPr>
          <p:cNvPicPr>
            <a:picLocks noChangeAspect="1"/>
          </p:cNvPicPr>
          <p:nvPr/>
        </p:nvPicPr>
        <p:blipFill>
          <a:blip r:embed="rId4"/>
          <a:stretch>
            <a:fillRect/>
          </a:stretch>
        </p:blipFill>
        <p:spPr>
          <a:xfrm>
            <a:off x="48701" y="2343149"/>
            <a:ext cx="3655100" cy="2838451"/>
          </a:xfrm>
          <a:prstGeom prst="rect">
            <a:avLst/>
          </a:prstGeom>
        </p:spPr>
      </p:pic>
      <p:pic>
        <p:nvPicPr>
          <p:cNvPr id="9" name="Picture 8">
            <a:extLst>
              <a:ext uri="{FF2B5EF4-FFF2-40B4-BE49-F238E27FC236}">
                <a16:creationId xmlns:a16="http://schemas.microsoft.com/office/drawing/2014/main" id="{1255FBEA-A5D8-6A4B-903D-1AB38A533FF6}"/>
              </a:ext>
            </a:extLst>
          </p:cNvPr>
          <p:cNvPicPr>
            <a:picLocks noChangeAspect="1"/>
          </p:cNvPicPr>
          <p:nvPr/>
        </p:nvPicPr>
        <p:blipFill>
          <a:blip r:embed="rId5"/>
          <a:stretch>
            <a:fillRect/>
          </a:stretch>
        </p:blipFill>
        <p:spPr>
          <a:xfrm>
            <a:off x="3703800" y="1981200"/>
            <a:ext cx="5364000" cy="3612153"/>
          </a:xfrm>
          <a:prstGeom prst="rect">
            <a:avLst/>
          </a:prstGeom>
        </p:spPr>
      </p:pic>
      <p:sp>
        <p:nvSpPr>
          <p:cNvPr id="5" name="Rectangle 4">
            <a:extLst>
              <a:ext uri="{FF2B5EF4-FFF2-40B4-BE49-F238E27FC236}">
                <a16:creationId xmlns:a16="http://schemas.microsoft.com/office/drawing/2014/main" id="{FB4EDAC6-8790-BF4D-8FC6-EC8949BF9130}"/>
              </a:ext>
            </a:extLst>
          </p:cNvPr>
          <p:cNvSpPr/>
          <p:nvPr/>
        </p:nvSpPr>
        <p:spPr bwMode="auto">
          <a:xfrm>
            <a:off x="577850" y="2857500"/>
            <a:ext cx="533400" cy="1143000"/>
          </a:xfrm>
          <a:prstGeom prst="rect">
            <a:avLst/>
          </a:prstGeom>
          <a:solidFill>
            <a:srgbClr val="00B0F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solidFill>
                <a:schemeClr val="tx1"/>
              </a:solidFill>
              <a:effectLst/>
              <a:latin typeface="Arial" pitchFamily="34" charset="0"/>
            </a:endParaRPr>
          </a:p>
        </p:txBody>
      </p:sp>
      <p:sp>
        <p:nvSpPr>
          <p:cNvPr id="10" name="Rectangle 9">
            <a:extLst>
              <a:ext uri="{FF2B5EF4-FFF2-40B4-BE49-F238E27FC236}">
                <a16:creationId xmlns:a16="http://schemas.microsoft.com/office/drawing/2014/main" id="{E919EFC1-4B10-2541-9D35-7AA577FBEC99}"/>
              </a:ext>
            </a:extLst>
          </p:cNvPr>
          <p:cNvSpPr/>
          <p:nvPr/>
        </p:nvSpPr>
        <p:spPr bwMode="auto">
          <a:xfrm>
            <a:off x="577850" y="4000500"/>
            <a:ext cx="533400" cy="1143000"/>
          </a:xfrm>
          <a:prstGeom prst="rect">
            <a:avLst/>
          </a:prstGeom>
          <a:solidFill>
            <a:srgbClr val="FF000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solidFill>
                <a:schemeClr val="tx1"/>
              </a:solidFill>
              <a:effectLst/>
              <a:latin typeface="Arial" pitchFamily="34" charset="0"/>
            </a:endParaRPr>
          </a:p>
        </p:txBody>
      </p:sp>
      <p:sp>
        <p:nvSpPr>
          <p:cNvPr id="8" name="Rectangle 7">
            <a:extLst>
              <a:ext uri="{FF2B5EF4-FFF2-40B4-BE49-F238E27FC236}">
                <a16:creationId xmlns:a16="http://schemas.microsoft.com/office/drawing/2014/main" id="{1C52E937-10F8-6D47-BD09-56A6E4316CD1}"/>
              </a:ext>
            </a:extLst>
          </p:cNvPr>
          <p:cNvSpPr/>
          <p:nvPr/>
        </p:nvSpPr>
        <p:spPr bwMode="auto">
          <a:xfrm>
            <a:off x="1695450" y="2857500"/>
            <a:ext cx="349250" cy="279400"/>
          </a:xfrm>
          <a:prstGeom prst="rect">
            <a:avLst/>
          </a:prstGeom>
          <a:solidFill>
            <a:srgbClr val="7030A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11" name="Rectangle 10">
            <a:extLst>
              <a:ext uri="{FF2B5EF4-FFF2-40B4-BE49-F238E27FC236}">
                <a16:creationId xmlns:a16="http://schemas.microsoft.com/office/drawing/2014/main" id="{B454ECB9-32AF-6540-9D94-E98F8477F2FE}"/>
              </a:ext>
            </a:extLst>
          </p:cNvPr>
          <p:cNvSpPr/>
          <p:nvPr/>
        </p:nvSpPr>
        <p:spPr bwMode="auto">
          <a:xfrm>
            <a:off x="1695450" y="3435350"/>
            <a:ext cx="349250" cy="279400"/>
          </a:xfrm>
          <a:prstGeom prst="rect">
            <a:avLst/>
          </a:prstGeom>
          <a:solidFill>
            <a:srgbClr val="7030A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12" name="Rectangle 11">
            <a:extLst>
              <a:ext uri="{FF2B5EF4-FFF2-40B4-BE49-F238E27FC236}">
                <a16:creationId xmlns:a16="http://schemas.microsoft.com/office/drawing/2014/main" id="{A0B88DB8-FF90-9E4C-8415-3E764FE6EDD8}"/>
              </a:ext>
            </a:extLst>
          </p:cNvPr>
          <p:cNvSpPr/>
          <p:nvPr/>
        </p:nvSpPr>
        <p:spPr bwMode="auto">
          <a:xfrm>
            <a:off x="1695450" y="4000500"/>
            <a:ext cx="349250" cy="279400"/>
          </a:xfrm>
          <a:prstGeom prst="rect">
            <a:avLst/>
          </a:prstGeom>
          <a:solidFill>
            <a:srgbClr val="FFC00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13" name="Rectangle 12">
            <a:extLst>
              <a:ext uri="{FF2B5EF4-FFF2-40B4-BE49-F238E27FC236}">
                <a16:creationId xmlns:a16="http://schemas.microsoft.com/office/drawing/2014/main" id="{80379F5B-9585-CD4C-B50F-FAFC287E36D5}"/>
              </a:ext>
            </a:extLst>
          </p:cNvPr>
          <p:cNvSpPr/>
          <p:nvPr/>
        </p:nvSpPr>
        <p:spPr bwMode="auto">
          <a:xfrm>
            <a:off x="1695450" y="4292600"/>
            <a:ext cx="349250" cy="279400"/>
          </a:xfrm>
          <a:prstGeom prst="rect">
            <a:avLst/>
          </a:prstGeom>
          <a:solidFill>
            <a:srgbClr val="C0000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15" name="Rectangle 14">
            <a:extLst>
              <a:ext uri="{FF2B5EF4-FFF2-40B4-BE49-F238E27FC236}">
                <a16:creationId xmlns:a16="http://schemas.microsoft.com/office/drawing/2014/main" id="{E97252E3-F570-4641-91C0-F8B0A8FFCF85}"/>
              </a:ext>
            </a:extLst>
          </p:cNvPr>
          <p:cNvSpPr/>
          <p:nvPr/>
        </p:nvSpPr>
        <p:spPr bwMode="auto">
          <a:xfrm>
            <a:off x="1708150" y="4578350"/>
            <a:ext cx="349250" cy="279400"/>
          </a:xfrm>
          <a:prstGeom prst="rect">
            <a:avLst/>
          </a:prstGeom>
          <a:solidFill>
            <a:srgbClr val="FFC00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16" name="Rectangle 15">
            <a:extLst>
              <a:ext uri="{FF2B5EF4-FFF2-40B4-BE49-F238E27FC236}">
                <a16:creationId xmlns:a16="http://schemas.microsoft.com/office/drawing/2014/main" id="{D30400BE-44C5-B04D-9761-E0F57D30DFF1}"/>
              </a:ext>
            </a:extLst>
          </p:cNvPr>
          <p:cNvSpPr/>
          <p:nvPr/>
        </p:nvSpPr>
        <p:spPr bwMode="auto">
          <a:xfrm>
            <a:off x="2051050" y="3435350"/>
            <a:ext cx="1606550" cy="279400"/>
          </a:xfrm>
          <a:prstGeom prst="rect">
            <a:avLst/>
          </a:prstGeom>
          <a:solidFill>
            <a:srgbClr val="7030A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17" name="Rectangle 16">
            <a:extLst>
              <a:ext uri="{FF2B5EF4-FFF2-40B4-BE49-F238E27FC236}">
                <a16:creationId xmlns:a16="http://schemas.microsoft.com/office/drawing/2014/main" id="{C6FD2E96-40BF-A744-A18C-7918DABB6015}"/>
              </a:ext>
            </a:extLst>
          </p:cNvPr>
          <p:cNvSpPr/>
          <p:nvPr/>
        </p:nvSpPr>
        <p:spPr bwMode="auto">
          <a:xfrm>
            <a:off x="2057400" y="2857500"/>
            <a:ext cx="1593850" cy="279400"/>
          </a:xfrm>
          <a:prstGeom prst="rect">
            <a:avLst/>
          </a:prstGeom>
          <a:solidFill>
            <a:srgbClr val="7030A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18" name="Rectangle 17">
            <a:extLst>
              <a:ext uri="{FF2B5EF4-FFF2-40B4-BE49-F238E27FC236}">
                <a16:creationId xmlns:a16="http://schemas.microsoft.com/office/drawing/2014/main" id="{472FEBA7-987D-7340-BF2C-379953DC58B7}"/>
              </a:ext>
            </a:extLst>
          </p:cNvPr>
          <p:cNvSpPr/>
          <p:nvPr/>
        </p:nvSpPr>
        <p:spPr bwMode="auto">
          <a:xfrm>
            <a:off x="1117600" y="2870200"/>
            <a:ext cx="590550" cy="279400"/>
          </a:xfrm>
          <a:prstGeom prst="rect">
            <a:avLst/>
          </a:prstGeom>
          <a:solidFill>
            <a:srgbClr val="7030A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19" name="Rectangle 18">
            <a:extLst>
              <a:ext uri="{FF2B5EF4-FFF2-40B4-BE49-F238E27FC236}">
                <a16:creationId xmlns:a16="http://schemas.microsoft.com/office/drawing/2014/main" id="{FD5DE1ED-9000-F549-A1FD-895FBCFD3F5E}"/>
              </a:ext>
            </a:extLst>
          </p:cNvPr>
          <p:cNvSpPr/>
          <p:nvPr/>
        </p:nvSpPr>
        <p:spPr bwMode="auto">
          <a:xfrm>
            <a:off x="1117600" y="3435350"/>
            <a:ext cx="584200" cy="279400"/>
          </a:xfrm>
          <a:prstGeom prst="rect">
            <a:avLst/>
          </a:prstGeom>
          <a:solidFill>
            <a:srgbClr val="7030A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20" name="Rectangle 19">
            <a:extLst>
              <a:ext uri="{FF2B5EF4-FFF2-40B4-BE49-F238E27FC236}">
                <a16:creationId xmlns:a16="http://schemas.microsoft.com/office/drawing/2014/main" id="{47EE5432-7D96-BE45-997B-12048239833D}"/>
              </a:ext>
            </a:extLst>
          </p:cNvPr>
          <p:cNvSpPr/>
          <p:nvPr/>
        </p:nvSpPr>
        <p:spPr bwMode="auto">
          <a:xfrm>
            <a:off x="2057400" y="4000500"/>
            <a:ext cx="1593850" cy="279400"/>
          </a:xfrm>
          <a:prstGeom prst="rect">
            <a:avLst/>
          </a:prstGeom>
          <a:solidFill>
            <a:srgbClr val="FFC00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21" name="Rectangle 20">
            <a:extLst>
              <a:ext uri="{FF2B5EF4-FFF2-40B4-BE49-F238E27FC236}">
                <a16:creationId xmlns:a16="http://schemas.microsoft.com/office/drawing/2014/main" id="{254819C8-CBB7-2D41-AFAF-8F0C3B989701}"/>
              </a:ext>
            </a:extLst>
          </p:cNvPr>
          <p:cNvSpPr/>
          <p:nvPr/>
        </p:nvSpPr>
        <p:spPr bwMode="auto">
          <a:xfrm>
            <a:off x="1104900" y="4000500"/>
            <a:ext cx="590550" cy="279400"/>
          </a:xfrm>
          <a:prstGeom prst="rect">
            <a:avLst/>
          </a:prstGeom>
          <a:solidFill>
            <a:srgbClr val="FFC00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22" name="Rectangle 21">
            <a:extLst>
              <a:ext uri="{FF2B5EF4-FFF2-40B4-BE49-F238E27FC236}">
                <a16:creationId xmlns:a16="http://schemas.microsoft.com/office/drawing/2014/main" id="{A3A86703-CC75-D345-B7C1-AFB48881E91B}"/>
              </a:ext>
            </a:extLst>
          </p:cNvPr>
          <p:cNvSpPr/>
          <p:nvPr/>
        </p:nvSpPr>
        <p:spPr bwMode="auto">
          <a:xfrm>
            <a:off x="2057400" y="4292600"/>
            <a:ext cx="1593850" cy="279400"/>
          </a:xfrm>
          <a:prstGeom prst="rect">
            <a:avLst/>
          </a:prstGeom>
          <a:solidFill>
            <a:srgbClr val="C0000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23" name="Rectangle 22">
            <a:extLst>
              <a:ext uri="{FF2B5EF4-FFF2-40B4-BE49-F238E27FC236}">
                <a16:creationId xmlns:a16="http://schemas.microsoft.com/office/drawing/2014/main" id="{D1B2C63C-3664-4744-8F8D-ABA39AAC7F64}"/>
              </a:ext>
            </a:extLst>
          </p:cNvPr>
          <p:cNvSpPr/>
          <p:nvPr/>
        </p:nvSpPr>
        <p:spPr bwMode="auto">
          <a:xfrm>
            <a:off x="1104900" y="4292600"/>
            <a:ext cx="590550" cy="279400"/>
          </a:xfrm>
          <a:prstGeom prst="rect">
            <a:avLst/>
          </a:prstGeom>
          <a:solidFill>
            <a:srgbClr val="C0000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26" name="Rectangle 25">
            <a:extLst>
              <a:ext uri="{FF2B5EF4-FFF2-40B4-BE49-F238E27FC236}">
                <a16:creationId xmlns:a16="http://schemas.microsoft.com/office/drawing/2014/main" id="{EB9BAAD5-7A5C-6842-9435-1D8B09A21EB0}"/>
              </a:ext>
            </a:extLst>
          </p:cNvPr>
          <p:cNvSpPr/>
          <p:nvPr/>
        </p:nvSpPr>
        <p:spPr bwMode="auto">
          <a:xfrm>
            <a:off x="2057400" y="4578350"/>
            <a:ext cx="1593850" cy="279400"/>
          </a:xfrm>
          <a:prstGeom prst="rect">
            <a:avLst/>
          </a:prstGeom>
          <a:solidFill>
            <a:srgbClr val="FFC00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
        <p:nvSpPr>
          <p:cNvPr id="27" name="Rectangle 26">
            <a:extLst>
              <a:ext uri="{FF2B5EF4-FFF2-40B4-BE49-F238E27FC236}">
                <a16:creationId xmlns:a16="http://schemas.microsoft.com/office/drawing/2014/main" id="{8859BA71-3DE7-9B43-BC23-17622C727DEA}"/>
              </a:ext>
            </a:extLst>
          </p:cNvPr>
          <p:cNvSpPr/>
          <p:nvPr/>
        </p:nvSpPr>
        <p:spPr bwMode="auto">
          <a:xfrm>
            <a:off x="1104900" y="4578350"/>
            <a:ext cx="590550" cy="279400"/>
          </a:xfrm>
          <a:prstGeom prst="rect">
            <a:avLst/>
          </a:prstGeom>
          <a:solidFill>
            <a:srgbClr val="FFC00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itchFamily="34" charset="0"/>
            </a:endParaRPr>
          </a:p>
        </p:txBody>
      </p:sp>
    </p:spTree>
    <p:extLst>
      <p:ext uri="{BB962C8B-B14F-4D97-AF65-F5344CB8AC3E}">
        <p14:creationId xmlns:p14="http://schemas.microsoft.com/office/powerpoint/2010/main" val="28823559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8"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P spid="23" grpId="0" animBg="1"/>
      <p:bldP spid="26" grpId="0" animBg="1"/>
      <p:bldP spid="2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5C6AE-F169-1E42-BF25-337084ECB7FA}"/>
              </a:ext>
            </a:extLst>
          </p:cNvPr>
          <p:cNvSpPr>
            <a:spLocks noGrp="1"/>
          </p:cNvSpPr>
          <p:nvPr>
            <p:ph type="title"/>
          </p:nvPr>
        </p:nvSpPr>
        <p:spPr>
          <a:xfrm>
            <a:off x="228600" y="152400"/>
            <a:ext cx="8991600" cy="1066800"/>
          </a:xfrm>
        </p:spPr>
        <p:txBody>
          <a:bodyPr/>
          <a:lstStyle/>
          <a:p>
            <a:r>
              <a:rPr lang="en-US" sz="3800" dirty="0"/>
              <a:t>FIMDRAM: Key Feature Summary</a:t>
            </a:r>
          </a:p>
        </p:txBody>
      </p:sp>
      <p:sp>
        <p:nvSpPr>
          <p:cNvPr id="3" name="Content Placeholder 2">
            <a:extLst>
              <a:ext uri="{FF2B5EF4-FFF2-40B4-BE49-F238E27FC236}">
                <a16:creationId xmlns:a16="http://schemas.microsoft.com/office/drawing/2014/main" id="{DCC3A36B-EFFE-914B-9A09-F852530E53B8}"/>
              </a:ext>
            </a:extLst>
          </p:cNvPr>
          <p:cNvSpPr>
            <a:spLocks noGrp="1"/>
          </p:cNvSpPr>
          <p:nvPr>
            <p:ph idx="1"/>
          </p:nvPr>
        </p:nvSpPr>
        <p:spPr>
          <a:xfrm>
            <a:off x="228600" y="914401"/>
            <a:ext cx="8610600" cy="5276850"/>
          </a:xfrm>
        </p:spPr>
        <p:txBody>
          <a:bodyPr/>
          <a:lstStyle/>
          <a:p>
            <a:r>
              <a:rPr lang="en-US" dirty="0"/>
              <a:t>Comparison table</a:t>
            </a:r>
          </a:p>
        </p:txBody>
      </p:sp>
      <p:sp>
        <p:nvSpPr>
          <p:cNvPr id="4" name="Slide Number Placeholder 3">
            <a:extLst>
              <a:ext uri="{FF2B5EF4-FFF2-40B4-BE49-F238E27FC236}">
                <a16:creationId xmlns:a16="http://schemas.microsoft.com/office/drawing/2014/main" id="{90F7BE19-F772-FD44-BB35-F14D60FD91B4}"/>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sp>
        <p:nvSpPr>
          <p:cNvPr id="7" name="TextBox 6">
            <a:hlinkClick r:id="rId3"/>
            <a:extLst>
              <a:ext uri="{FF2B5EF4-FFF2-40B4-BE49-F238E27FC236}">
                <a16:creationId xmlns:a16="http://schemas.microsoft.com/office/drawing/2014/main" id="{06A5D831-27C1-FC4B-9D8E-83AD8EF1305E}"/>
              </a:ext>
            </a:extLst>
          </p:cNvPr>
          <p:cNvSpPr txBox="1"/>
          <p:nvPr/>
        </p:nvSpPr>
        <p:spPr>
          <a:xfrm>
            <a:off x="523762" y="6477000"/>
            <a:ext cx="8096477" cy="369332"/>
          </a:xfrm>
          <a:prstGeom prst="rect">
            <a:avLst/>
          </a:prstGeom>
          <a:noFill/>
        </p:spPr>
        <p:txBody>
          <a:bodyPr wrap="square" rtlCol="0">
            <a:spAutoFit/>
          </a:bodyPr>
          <a:lstStyle/>
          <a:p>
            <a:pPr lvl="0"/>
            <a:r>
              <a:rPr lang="en-US" altLang="en-US" sz="900" dirty="0"/>
              <a:t>Kwon et al., A 20nm 6GB Function-In-Memory DRAM, Based on HBM2 with a 1.2TFLOPS Programmable Computing Unit Using Bank-Level Parallelism, for Machine Learning Applications, ISSCC 2021</a:t>
            </a:r>
            <a:endParaRPr kumimoji="0" lang="en-US" sz="900" b="0" i="0" u="none" strike="noStrike" kern="1200" cap="none" spc="0" normalizeH="0" baseline="0" noProof="0" dirty="0">
              <a:ln>
                <a:noFill/>
              </a:ln>
              <a:effectLst/>
              <a:uLnTx/>
              <a:uFillTx/>
            </a:endParaRPr>
          </a:p>
        </p:txBody>
      </p:sp>
      <p:pic>
        <p:nvPicPr>
          <p:cNvPr id="5" name="Picture 4">
            <a:extLst>
              <a:ext uri="{FF2B5EF4-FFF2-40B4-BE49-F238E27FC236}">
                <a16:creationId xmlns:a16="http://schemas.microsoft.com/office/drawing/2014/main" id="{C80ABFD3-FCA3-8E42-AD25-EB48F028C4D5}"/>
              </a:ext>
            </a:extLst>
          </p:cNvPr>
          <p:cNvPicPr>
            <a:picLocks noChangeAspect="1"/>
          </p:cNvPicPr>
          <p:nvPr/>
        </p:nvPicPr>
        <p:blipFill>
          <a:blip r:embed="rId4"/>
          <a:stretch>
            <a:fillRect/>
          </a:stretch>
        </p:blipFill>
        <p:spPr>
          <a:xfrm>
            <a:off x="0" y="1751334"/>
            <a:ext cx="9144000" cy="4192266"/>
          </a:xfrm>
          <a:prstGeom prst="rect">
            <a:avLst/>
          </a:prstGeom>
        </p:spPr>
      </p:pic>
      <p:sp>
        <p:nvSpPr>
          <p:cNvPr id="8" name="TextBox 7">
            <a:extLst>
              <a:ext uri="{FF2B5EF4-FFF2-40B4-BE49-F238E27FC236}">
                <a16:creationId xmlns:a16="http://schemas.microsoft.com/office/drawing/2014/main" id="{6283BF0D-1FCE-8940-A9C6-CE6AE1AB51A7}"/>
              </a:ext>
            </a:extLst>
          </p:cNvPr>
          <p:cNvSpPr txBox="1"/>
          <p:nvPr/>
        </p:nvSpPr>
        <p:spPr>
          <a:xfrm>
            <a:off x="5123455" y="1828800"/>
            <a:ext cx="1734545" cy="252000"/>
          </a:xfrm>
          <a:prstGeom prst="rect">
            <a:avLst/>
          </a:prstGeom>
          <a:solidFill>
            <a:schemeClr val="bg1">
              <a:lumMod val="75000"/>
            </a:schemeClr>
          </a:solidFill>
        </p:spPr>
        <p:txBody>
          <a:bodyPr wrap="square" rtlCol="0">
            <a:spAutoFit/>
          </a:bodyPr>
          <a:lstStyle/>
          <a:p>
            <a:pPr algn="ctr"/>
            <a:r>
              <a:rPr lang="en-US" sz="1200" b="1" dirty="0"/>
              <a:t>UPMEM PIM [8]</a:t>
            </a:r>
          </a:p>
        </p:txBody>
      </p:sp>
    </p:spTree>
    <p:extLst>
      <p:ext uri="{BB962C8B-B14F-4D97-AF65-F5344CB8AC3E}">
        <p14:creationId xmlns:p14="http://schemas.microsoft.com/office/powerpoint/2010/main" val="86044279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5B4C0-16B6-7042-9260-A2C139D6FCFA}"/>
              </a:ext>
            </a:extLst>
          </p:cNvPr>
          <p:cNvSpPr>
            <a:spLocks noGrp="1"/>
          </p:cNvSpPr>
          <p:nvPr>
            <p:ph type="title"/>
          </p:nvPr>
        </p:nvSpPr>
        <p:spPr>
          <a:xfrm>
            <a:off x="228600" y="152400"/>
            <a:ext cx="8915400" cy="1066800"/>
          </a:xfrm>
        </p:spPr>
        <p:txBody>
          <a:bodyPr/>
          <a:lstStyle/>
          <a:p>
            <a:r>
              <a:rPr lang="en-US" sz="3600" dirty="0"/>
              <a:t>Function-in-Memory DRAM (ISSCC 2021)</a:t>
            </a:r>
          </a:p>
        </p:txBody>
      </p:sp>
      <p:sp>
        <p:nvSpPr>
          <p:cNvPr id="4" name="Slide Number Placeholder 3">
            <a:extLst>
              <a:ext uri="{FF2B5EF4-FFF2-40B4-BE49-F238E27FC236}">
                <a16:creationId xmlns:a16="http://schemas.microsoft.com/office/drawing/2014/main" id="{B8C7E220-48EB-244E-A6C0-C07EE1D8279C}"/>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48</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F3287F42-34EE-8942-A545-2BE0B4A6C8A7}"/>
              </a:ext>
            </a:extLst>
          </p:cNvPr>
          <p:cNvSpPr txBox="1"/>
          <p:nvPr/>
        </p:nvSpPr>
        <p:spPr>
          <a:xfrm>
            <a:off x="2155730" y="6477000"/>
            <a:ext cx="4832541" cy="338554"/>
          </a:xfrm>
          <a:prstGeom prst="rect">
            <a:avLst/>
          </a:prstGeom>
          <a:noFill/>
        </p:spPr>
        <p:txBody>
          <a:bodyPr wrap="none" rtlCol="0">
            <a:spAutoFit/>
          </a:bodyPr>
          <a:lstStyle/>
          <a:p>
            <a:pPr lvl="0">
              <a:defRPr/>
            </a:pPr>
            <a:r>
              <a:rPr lang="en-US" sz="1600" dirty="0">
                <a:solidFill>
                  <a:srgbClr val="0432FF"/>
                </a:solidFill>
                <a:hlinkClick r:id="rId2">
                  <a:extLst>
                    <a:ext uri="{A12FA001-AC4F-418D-AE19-62706E023703}">
                      <ahyp:hlinkClr xmlns:ahyp="http://schemas.microsoft.com/office/drawing/2018/hyperlinkcolor" val="tx"/>
                    </a:ext>
                  </a:extLst>
                </a:hlinkClick>
              </a:rPr>
              <a:t>https://doi.org/10.1109/ISSCC42613.2021.9365862</a:t>
            </a:r>
            <a:endParaRPr lang="en-US" sz="1600" dirty="0">
              <a:solidFill>
                <a:srgbClr val="0432FF"/>
              </a:solidFill>
            </a:endParaRPr>
          </a:p>
        </p:txBody>
      </p:sp>
      <p:pic>
        <p:nvPicPr>
          <p:cNvPr id="7" name="Picture 6">
            <a:extLst>
              <a:ext uri="{FF2B5EF4-FFF2-40B4-BE49-F238E27FC236}">
                <a16:creationId xmlns:a16="http://schemas.microsoft.com/office/drawing/2014/main" id="{D9038BC7-3CDD-8044-8751-ACCD5BB3A4E5}"/>
              </a:ext>
            </a:extLst>
          </p:cNvPr>
          <p:cNvPicPr>
            <a:picLocks noChangeAspect="1"/>
          </p:cNvPicPr>
          <p:nvPr/>
        </p:nvPicPr>
        <p:blipFill>
          <a:blip r:embed="rId3"/>
          <a:stretch>
            <a:fillRect/>
          </a:stretch>
        </p:blipFill>
        <p:spPr>
          <a:xfrm>
            <a:off x="1714500" y="1699479"/>
            <a:ext cx="5715000" cy="3939321"/>
          </a:xfrm>
          <a:prstGeom prst="rect">
            <a:avLst/>
          </a:prstGeom>
        </p:spPr>
      </p:pic>
    </p:spTree>
    <p:extLst>
      <p:ext uri="{BB962C8B-B14F-4D97-AF65-F5344CB8AC3E}">
        <p14:creationId xmlns:p14="http://schemas.microsoft.com/office/powerpoint/2010/main" val="10491472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5B4C0-16B6-7042-9260-A2C139D6FCFA}"/>
              </a:ext>
            </a:extLst>
          </p:cNvPr>
          <p:cNvSpPr>
            <a:spLocks noGrp="1"/>
          </p:cNvSpPr>
          <p:nvPr>
            <p:ph type="title"/>
          </p:nvPr>
        </p:nvSpPr>
        <p:spPr>
          <a:xfrm>
            <a:off x="228600" y="152400"/>
            <a:ext cx="8915400" cy="1066800"/>
          </a:xfrm>
        </p:spPr>
        <p:txBody>
          <a:bodyPr/>
          <a:lstStyle/>
          <a:p>
            <a:r>
              <a:rPr lang="en-US" sz="3600" dirty="0"/>
              <a:t>PIM based on Commercial DRAM (ISCA 2021)</a:t>
            </a:r>
          </a:p>
        </p:txBody>
      </p:sp>
      <p:sp>
        <p:nvSpPr>
          <p:cNvPr id="4" name="Slide Number Placeholder 3">
            <a:extLst>
              <a:ext uri="{FF2B5EF4-FFF2-40B4-BE49-F238E27FC236}">
                <a16:creationId xmlns:a16="http://schemas.microsoft.com/office/drawing/2014/main" id="{B8C7E220-48EB-244E-A6C0-C07EE1D8279C}"/>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F3287F42-34EE-8942-A545-2BE0B4A6C8A7}"/>
              </a:ext>
            </a:extLst>
          </p:cNvPr>
          <p:cNvSpPr txBox="1"/>
          <p:nvPr/>
        </p:nvSpPr>
        <p:spPr>
          <a:xfrm>
            <a:off x="2343281" y="6477000"/>
            <a:ext cx="4457439" cy="338554"/>
          </a:xfrm>
          <a:prstGeom prst="rect">
            <a:avLst/>
          </a:prstGeom>
          <a:noFill/>
        </p:spPr>
        <p:txBody>
          <a:bodyPr wrap="none" rtlCol="0">
            <a:spAutoFit/>
          </a:bodyPr>
          <a:lstStyle/>
          <a:p>
            <a:pPr lvl="0">
              <a:defRPr/>
            </a:pPr>
            <a:r>
              <a:rPr lang="en-US" sz="1600" dirty="0">
                <a:solidFill>
                  <a:srgbClr val="0432FF"/>
                </a:solidFill>
                <a:hlinkClick r:id="rId2">
                  <a:extLst>
                    <a:ext uri="{A12FA001-AC4F-418D-AE19-62706E023703}">
                      <ahyp:hlinkClr xmlns:ahyp="http://schemas.microsoft.com/office/drawing/2018/hyperlinkcolor" val="tx"/>
                    </a:ext>
                  </a:extLst>
                </a:hlinkClick>
              </a:rPr>
              <a:t>https://</a:t>
            </a:r>
            <a:r>
              <a:rPr lang="en-US" sz="1600" dirty="0" err="1">
                <a:solidFill>
                  <a:srgbClr val="0432FF"/>
                </a:solidFill>
                <a:hlinkClick r:id="rId2">
                  <a:extLst>
                    <a:ext uri="{A12FA001-AC4F-418D-AE19-62706E023703}">
                      <ahyp:hlinkClr xmlns:ahyp="http://schemas.microsoft.com/office/drawing/2018/hyperlinkcolor" val="tx"/>
                    </a:ext>
                  </a:extLst>
                </a:hlinkClick>
              </a:rPr>
              <a:t>doi.org</a:t>
            </a:r>
            <a:r>
              <a:rPr lang="en-US" sz="1600" dirty="0">
                <a:solidFill>
                  <a:srgbClr val="0432FF"/>
                </a:solidFill>
                <a:hlinkClick r:id="rId2">
                  <a:extLst>
                    <a:ext uri="{A12FA001-AC4F-418D-AE19-62706E023703}">
                      <ahyp:hlinkClr xmlns:ahyp="http://schemas.microsoft.com/office/drawing/2018/hyperlinkcolor" val="tx"/>
                    </a:ext>
                  </a:extLst>
                </a:hlinkClick>
              </a:rPr>
              <a:t>/10.1109/ISCA52012.2021.00013</a:t>
            </a:r>
            <a:endParaRPr lang="en-US" sz="1600" dirty="0">
              <a:solidFill>
                <a:srgbClr val="0432FF"/>
              </a:solidFill>
            </a:endParaRPr>
          </a:p>
        </p:txBody>
      </p:sp>
      <p:pic>
        <p:nvPicPr>
          <p:cNvPr id="3" name="Picture 2">
            <a:extLst>
              <a:ext uri="{FF2B5EF4-FFF2-40B4-BE49-F238E27FC236}">
                <a16:creationId xmlns:a16="http://schemas.microsoft.com/office/drawing/2014/main" id="{A0B75531-46D5-874E-9E00-F21602B735BB}"/>
              </a:ext>
            </a:extLst>
          </p:cNvPr>
          <p:cNvPicPr>
            <a:picLocks noChangeAspect="1"/>
          </p:cNvPicPr>
          <p:nvPr/>
        </p:nvPicPr>
        <p:blipFill>
          <a:blip r:embed="rId3"/>
          <a:stretch>
            <a:fillRect/>
          </a:stretch>
        </p:blipFill>
        <p:spPr>
          <a:xfrm>
            <a:off x="186083" y="2057400"/>
            <a:ext cx="8771835" cy="3219450"/>
          </a:xfrm>
          <a:prstGeom prst="rect">
            <a:avLst/>
          </a:prstGeom>
        </p:spPr>
      </p:pic>
    </p:spTree>
    <p:extLst>
      <p:ext uri="{BB962C8B-B14F-4D97-AF65-F5344CB8AC3E}">
        <p14:creationId xmlns:p14="http://schemas.microsoft.com/office/powerpoint/2010/main" val="40264919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4C24F-E3C0-6340-9A7F-5212D7E1F8CD}"/>
              </a:ext>
            </a:extLst>
          </p:cNvPr>
          <p:cNvSpPr>
            <a:spLocks noGrp="1"/>
          </p:cNvSpPr>
          <p:nvPr>
            <p:ph type="title"/>
          </p:nvPr>
        </p:nvSpPr>
        <p:spPr/>
        <p:txBody>
          <a:bodyPr/>
          <a:lstStyle/>
          <a:p>
            <a:r>
              <a:rPr lang="en-US" sz="3800" dirty="0"/>
              <a:t>Understanding a Modern PIM Architecture</a:t>
            </a:r>
          </a:p>
        </p:txBody>
      </p:sp>
      <p:sp>
        <p:nvSpPr>
          <p:cNvPr id="4" name="Slide Number Placeholder 3">
            <a:extLst>
              <a:ext uri="{FF2B5EF4-FFF2-40B4-BE49-F238E27FC236}">
                <a16:creationId xmlns:a16="http://schemas.microsoft.com/office/drawing/2014/main" id="{668D3D00-D671-7A49-9903-3A6903D905B3}"/>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574D81-B5DE-384D-B24B-566C679AE608}"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9" name="Picture 8">
            <a:extLst>
              <a:ext uri="{FF2B5EF4-FFF2-40B4-BE49-F238E27FC236}">
                <a16:creationId xmlns:a16="http://schemas.microsoft.com/office/drawing/2014/main" id="{54381580-1F1F-5944-AEC7-1891060AC193}"/>
              </a:ext>
            </a:extLst>
          </p:cNvPr>
          <p:cNvPicPr>
            <a:picLocks noChangeAspect="1"/>
          </p:cNvPicPr>
          <p:nvPr/>
        </p:nvPicPr>
        <p:blipFill>
          <a:blip r:embed="rId2"/>
          <a:stretch>
            <a:fillRect/>
          </a:stretch>
        </p:blipFill>
        <p:spPr>
          <a:xfrm>
            <a:off x="849015" y="914400"/>
            <a:ext cx="7369769" cy="5506901"/>
          </a:xfrm>
          <a:prstGeom prst="rect">
            <a:avLst/>
          </a:prstGeom>
        </p:spPr>
      </p:pic>
      <p:sp>
        <p:nvSpPr>
          <p:cNvPr id="6" name="Rectangle 5">
            <a:extLst>
              <a:ext uri="{FF2B5EF4-FFF2-40B4-BE49-F238E27FC236}">
                <a16:creationId xmlns:a16="http://schemas.microsoft.com/office/drawing/2014/main" id="{5465C192-4893-AD4D-A97C-499395E42DF0}"/>
              </a:ext>
            </a:extLst>
          </p:cNvPr>
          <p:cNvSpPr/>
          <p:nvPr/>
        </p:nvSpPr>
        <p:spPr>
          <a:xfrm>
            <a:off x="-76200" y="6535579"/>
            <a:ext cx="9153500" cy="24622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432FF"/>
                </a:solidFill>
                <a:effectLst/>
                <a:uLnTx/>
                <a:uFillTx/>
                <a:latin typeface="Tahoma"/>
                <a:ea typeface="ＭＳ Ｐゴシック" panose="020B0600070205080204" pitchFamily="34" charset="-128"/>
                <a:cs typeface="+mn-cs"/>
                <a:hlinkClick r:id="rId3">
                  <a:extLst>
                    <a:ext uri="{A12FA001-AC4F-418D-AE19-62706E023703}">
                      <ahyp:hlinkClr xmlns:ahyp="http://schemas.microsoft.com/office/drawing/2018/hyperlinkcolor" val="tx"/>
                    </a:ext>
                  </a:extLst>
                </a:hlinkClick>
              </a:rPr>
              <a:t>https://www.youtube.com/watch?v=D8Hjy2iU9l4&amp;list=PL5Q2soXY2Zi_tOTAYm--dYByNPL7JhwR9</a:t>
            </a:r>
            <a:r>
              <a:rPr kumimoji="0" lang="en-US" sz="1000" b="0" i="0" u="none" strike="noStrike" kern="1200" cap="none" spc="0" normalizeH="0" baseline="0" noProof="0" dirty="0">
                <a:ln>
                  <a:noFill/>
                </a:ln>
                <a:solidFill>
                  <a:srgbClr val="0432FF"/>
                </a:solidFill>
                <a:effectLst/>
                <a:uLnTx/>
                <a:uFillTx/>
                <a:latin typeface="Tahoma"/>
                <a:ea typeface="ＭＳ Ｐゴシック" panose="020B0600070205080204" pitchFamily="34" charset="-128"/>
                <a:cs typeface="+mn-cs"/>
              </a:rPr>
              <a:t> </a:t>
            </a:r>
          </a:p>
        </p:txBody>
      </p:sp>
    </p:spTree>
    <p:extLst>
      <p:ext uri="{BB962C8B-B14F-4D97-AF65-F5344CB8AC3E}">
        <p14:creationId xmlns:p14="http://schemas.microsoft.com/office/powerpoint/2010/main" val="29848187"/>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5B4C0-16B6-7042-9260-A2C139D6FCFA}"/>
              </a:ext>
            </a:extLst>
          </p:cNvPr>
          <p:cNvSpPr>
            <a:spLocks noGrp="1"/>
          </p:cNvSpPr>
          <p:nvPr>
            <p:ph type="title"/>
          </p:nvPr>
        </p:nvSpPr>
        <p:spPr>
          <a:xfrm>
            <a:off x="228600" y="152400"/>
            <a:ext cx="8915400" cy="1066800"/>
          </a:xfrm>
        </p:spPr>
        <p:txBody>
          <a:bodyPr/>
          <a:lstStyle/>
          <a:p>
            <a:r>
              <a:rPr lang="en-US" sz="3600" dirty="0" err="1"/>
              <a:t>Aquabolt</a:t>
            </a:r>
            <a:r>
              <a:rPr lang="en-US" sz="3600" dirty="0"/>
              <a:t>-XL: Samsung HBM2-PIM (HCS 2021)</a:t>
            </a:r>
          </a:p>
        </p:txBody>
      </p:sp>
      <p:sp>
        <p:nvSpPr>
          <p:cNvPr id="4" name="Slide Number Placeholder 3">
            <a:extLst>
              <a:ext uri="{FF2B5EF4-FFF2-40B4-BE49-F238E27FC236}">
                <a16:creationId xmlns:a16="http://schemas.microsoft.com/office/drawing/2014/main" id="{B8C7E220-48EB-244E-A6C0-C07EE1D8279C}"/>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F3287F42-34EE-8942-A545-2BE0B4A6C8A7}"/>
              </a:ext>
            </a:extLst>
          </p:cNvPr>
          <p:cNvSpPr txBox="1"/>
          <p:nvPr/>
        </p:nvSpPr>
        <p:spPr>
          <a:xfrm>
            <a:off x="2252711" y="6477000"/>
            <a:ext cx="4638578" cy="338554"/>
          </a:xfrm>
          <a:prstGeom prst="rect">
            <a:avLst/>
          </a:prstGeom>
          <a:noFill/>
        </p:spPr>
        <p:txBody>
          <a:bodyPr wrap="none" rtlCol="0">
            <a:spAutoFit/>
          </a:bodyPr>
          <a:lstStyle/>
          <a:p>
            <a:pPr lvl="0">
              <a:defRPr/>
            </a:pPr>
            <a:r>
              <a:rPr lang="en-US" sz="1600" dirty="0">
                <a:solidFill>
                  <a:srgbClr val="0432FF"/>
                </a:solidFill>
                <a:hlinkClick r:id="rId2">
                  <a:extLst>
                    <a:ext uri="{A12FA001-AC4F-418D-AE19-62706E023703}">
                      <ahyp:hlinkClr xmlns:ahyp="http://schemas.microsoft.com/office/drawing/2018/hyperlinkcolor" val="tx"/>
                    </a:ext>
                  </a:extLst>
                </a:hlinkClick>
              </a:rPr>
              <a:t>https://doi.org/10.1109/HCS52781.2021.9567191</a:t>
            </a:r>
            <a:endParaRPr lang="en-US" sz="1600" dirty="0">
              <a:solidFill>
                <a:srgbClr val="0432FF"/>
              </a:solidFill>
            </a:endParaRPr>
          </a:p>
        </p:txBody>
      </p:sp>
      <p:pic>
        <p:nvPicPr>
          <p:cNvPr id="5" name="Picture 4">
            <a:extLst>
              <a:ext uri="{FF2B5EF4-FFF2-40B4-BE49-F238E27FC236}">
                <a16:creationId xmlns:a16="http://schemas.microsoft.com/office/drawing/2014/main" id="{CB1A374A-C296-E849-9718-5C68E6EECB40}"/>
              </a:ext>
            </a:extLst>
          </p:cNvPr>
          <p:cNvPicPr>
            <a:picLocks noChangeAspect="1"/>
          </p:cNvPicPr>
          <p:nvPr/>
        </p:nvPicPr>
        <p:blipFill>
          <a:blip r:embed="rId3"/>
          <a:stretch>
            <a:fillRect/>
          </a:stretch>
        </p:blipFill>
        <p:spPr>
          <a:xfrm>
            <a:off x="321945" y="1752600"/>
            <a:ext cx="8500110" cy="3695700"/>
          </a:xfrm>
          <a:prstGeom prst="rect">
            <a:avLst/>
          </a:prstGeom>
        </p:spPr>
      </p:pic>
    </p:spTree>
    <p:extLst>
      <p:ext uri="{BB962C8B-B14F-4D97-AF65-F5344CB8AC3E}">
        <p14:creationId xmlns:p14="http://schemas.microsoft.com/office/powerpoint/2010/main" val="22872249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58F16-3938-264D-8F6A-2EBC6EF7213C}"/>
              </a:ext>
            </a:extLst>
          </p:cNvPr>
          <p:cNvSpPr>
            <a:spLocks noGrp="1"/>
          </p:cNvSpPr>
          <p:nvPr>
            <p:ph type="title"/>
          </p:nvPr>
        </p:nvSpPr>
        <p:spPr>
          <a:xfrm>
            <a:off x="228600" y="152400"/>
            <a:ext cx="8991600" cy="1066800"/>
          </a:xfrm>
        </p:spPr>
        <p:txBody>
          <a:bodyPr/>
          <a:lstStyle/>
          <a:p>
            <a:r>
              <a:rPr lang="en-US" sz="3800" dirty="0"/>
              <a:t>Samsung </a:t>
            </a:r>
            <a:r>
              <a:rPr lang="en-US" sz="3800" dirty="0" err="1"/>
              <a:t>AxDIMM</a:t>
            </a:r>
            <a:r>
              <a:rPr lang="en-US" sz="3800" dirty="0"/>
              <a:t> (2021)</a:t>
            </a:r>
          </a:p>
        </p:txBody>
      </p:sp>
      <p:sp>
        <p:nvSpPr>
          <p:cNvPr id="3" name="Content Placeholder 2">
            <a:extLst>
              <a:ext uri="{FF2B5EF4-FFF2-40B4-BE49-F238E27FC236}">
                <a16:creationId xmlns:a16="http://schemas.microsoft.com/office/drawing/2014/main" id="{83629AC1-76BA-0047-A84D-823522F2F5C3}"/>
              </a:ext>
            </a:extLst>
          </p:cNvPr>
          <p:cNvSpPr>
            <a:spLocks noGrp="1"/>
          </p:cNvSpPr>
          <p:nvPr>
            <p:ph idx="1"/>
          </p:nvPr>
        </p:nvSpPr>
        <p:spPr/>
        <p:txBody>
          <a:bodyPr/>
          <a:lstStyle/>
          <a:p>
            <a:r>
              <a:rPr lang="en-US" dirty="0"/>
              <a:t>DIMM-based PIM</a:t>
            </a:r>
          </a:p>
          <a:p>
            <a:pPr lvl="1"/>
            <a:r>
              <a:rPr lang="en-US" dirty="0"/>
              <a:t>DLRM recommendation system</a:t>
            </a:r>
          </a:p>
        </p:txBody>
      </p:sp>
      <p:sp>
        <p:nvSpPr>
          <p:cNvPr id="4" name="Slide Number Placeholder 3">
            <a:extLst>
              <a:ext uri="{FF2B5EF4-FFF2-40B4-BE49-F238E27FC236}">
                <a16:creationId xmlns:a16="http://schemas.microsoft.com/office/drawing/2014/main" id="{81891D3F-D152-9344-9026-3DCF898A87CA}"/>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96CF17A-3047-224B-BC46-DD606BE3B229}"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pic>
        <p:nvPicPr>
          <p:cNvPr id="7" name="Picture 6">
            <a:extLst>
              <a:ext uri="{FF2B5EF4-FFF2-40B4-BE49-F238E27FC236}">
                <a16:creationId xmlns:a16="http://schemas.microsoft.com/office/drawing/2014/main" id="{AFCF7A9E-E0FB-2940-A668-77B550C711E4}"/>
              </a:ext>
            </a:extLst>
          </p:cNvPr>
          <p:cNvPicPr>
            <a:picLocks noChangeAspect="1"/>
          </p:cNvPicPr>
          <p:nvPr/>
        </p:nvPicPr>
        <p:blipFill rotWithShape="1">
          <a:blip r:embed="rId2"/>
          <a:srcRect t="3135" b="1"/>
          <a:stretch/>
        </p:blipFill>
        <p:spPr>
          <a:xfrm>
            <a:off x="5491978" y="4939215"/>
            <a:ext cx="3494859" cy="1461585"/>
          </a:xfrm>
          <a:prstGeom prst="rect">
            <a:avLst/>
          </a:prstGeom>
        </p:spPr>
      </p:pic>
      <p:grpSp>
        <p:nvGrpSpPr>
          <p:cNvPr id="9" name="Group 8">
            <a:extLst>
              <a:ext uri="{FF2B5EF4-FFF2-40B4-BE49-F238E27FC236}">
                <a16:creationId xmlns:a16="http://schemas.microsoft.com/office/drawing/2014/main" id="{1F2116CC-AE4C-C245-A91B-56DA9C2A5AB9}"/>
              </a:ext>
            </a:extLst>
          </p:cNvPr>
          <p:cNvGrpSpPr>
            <a:grpSpLocks noChangeAspect="1"/>
          </p:cNvGrpSpPr>
          <p:nvPr/>
        </p:nvGrpSpPr>
        <p:grpSpPr>
          <a:xfrm>
            <a:off x="5865291" y="1022909"/>
            <a:ext cx="3002279" cy="1644091"/>
            <a:chOff x="100000" y="862740"/>
            <a:chExt cx="4069270" cy="2228391"/>
          </a:xfrm>
        </p:grpSpPr>
        <p:pic>
          <p:nvPicPr>
            <p:cNvPr id="10" name="Picture 9">
              <a:extLst>
                <a:ext uri="{FF2B5EF4-FFF2-40B4-BE49-F238E27FC236}">
                  <a16:creationId xmlns:a16="http://schemas.microsoft.com/office/drawing/2014/main" id="{7B7B2DD5-1935-F548-A387-1349A64873BF}"/>
                </a:ext>
              </a:extLst>
            </p:cNvPr>
            <p:cNvPicPr>
              <a:picLocks noChangeAspect="1"/>
            </p:cNvPicPr>
            <p:nvPr/>
          </p:nvPicPr>
          <p:blipFill>
            <a:blip r:embed="rId3"/>
            <a:stretch>
              <a:fillRect/>
            </a:stretch>
          </p:blipFill>
          <p:spPr>
            <a:xfrm>
              <a:off x="100000" y="1159634"/>
              <a:ext cx="4069270" cy="1931497"/>
            </a:xfrm>
            <a:prstGeom prst="rect">
              <a:avLst/>
            </a:prstGeom>
          </p:spPr>
        </p:pic>
        <p:sp>
          <p:nvSpPr>
            <p:cNvPr id="11" name="Rectangle 10">
              <a:extLst>
                <a:ext uri="{FF2B5EF4-FFF2-40B4-BE49-F238E27FC236}">
                  <a16:creationId xmlns:a16="http://schemas.microsoft.com/office/drawing/2014/main" id="{936A3B20-5E20-0D44-BD6B-9DE9B313FE24}"/>
                </a:ext>
              </a:extLst>
            </p:cNvPr>
            <p:cNvSpPr/>
            <p:nvPr/>
          </p:nvSpPr>
          <p:spPr>
            <a:xfrm>
              <a:off x="929107" y="862740"/>
              <a:ext cx="1776448" cy="369333"/>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Futura Medium" panose="020B0602020204020303" pitchFamily="34" charset="-79"/>
                </a:rPr>
                <a:t>Baseline System</a:t>
              </a:r>
              <a:endParaRPr kumimoji="0" lang="en-US" sz="1800" b="1"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grpSp>
      <p:grpSp>
        <p:nvGrpSpPr>
          <p:cNvPr id="12" name="Group 11">
            <a:extLst>
              <a:ext uri="{FF2B5EF4-FFF2-40B4-BE49-F238E27FC236}">
                <a16:creationId xmlns:a16="http://schemas.microsoft.com/office/drawing/2014/main" id="{41297CFD-59DD-384E-97E3-7AE7BC6C5C34}"/>
              </a:ext>
            </a:extLst>
          </p:cNvPr>
          <p:cNvGrpSpPr>
            <a:grpSpLocks noChangeAspect="1"/>
          </p:cNvGrpSpPr>
          <p:nvPr/>
        </p:nvGrpSpPr>
        <p:grpSpPr>
          <a:xfrm>
            <a:off x="5883828" y="2895600"/>
            <a:ext cx="3107772" cy="1775735"/>
            <a:chOff x="4744267" y="634328"/>
            <a:chExt cx="4299733" cy="2456804"/>
          </a:xfrm>
        </p:grpSpPr>
        <p:pic>
          <p:nvPicPr>
            <p:cNvPr id="13" name="Picture 12">
              <a:extLst>
                <a:ext uri="{FF2B5EF4-FFF2-40B4-BE49-F238E27FC236}">
                  <a16:creationId xmlns:a16="http://schemas.microsoft.com/office/drawing/2014/main" id="{4EF9F513-FA4B-E949-99EC-7CFF34E584C8}"/>
                </a:ext>
              </a:extLst>
            </p:cNvPr>
            <p:cNvPicPr>
              <a:picLocks noChangeAspect="1"/>
            </p:cNvPicPr>
            <p:nvPr/>
          </p:nvPicPr>
          <p:blipFill rotWithShape="1">
            <a:blip r:embed="rId4"/>
            <a:srcRect t="4075" b="2189"/>
            <a:stretch/>
          </p:blipFill>
          <p:spPr>
            <a:xfrm>
              <a:off x="4744267" y="1159634"/>
              <a:ext cx="4299733" cy="1931498"/>
            </a:xfrm>
            <a:prstGeom prst="rect">
              <a:avLst/>
            </a:prstGeom>
          </p:spPr>
        </p:pic>
        <p:sp>
          <p:nvSpPr>
            <p:cNvPr id="14" name="Rectangle 13">
              <a:extLst>
                <a:ext uri="{FF2B5EF4-FFF2-40B4-BE49-F238E27FC236}">
                  <a16:creationId xmlns:a16="http://schemas.microsoft.com/office/drawing/2014/main" id="{3036909C-2052-0A45-A3A2-4C2930C8654C}"/>
                </a:ext>
              </a:extLst>
            </p:cNvPr>
            <p:cNvSpPr/>
            <p:nvPr/>
          </p:nvSpPr>
          <p:spPr>
            <a:xfrm>
              <a:off x="5564945" y="634328"/>
              <a:ext cx="1904689" cy="369332"/>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000000"/>
                  </a:solidFill>
                  <a:effectLst/>
                  <a:uLnTx/>
                  <a:uFillTx/>
                  <a:latin typeface="Garamond" panose="02020404030301010803" pitchFamily="18" charset="0"/>
                  <a:ea typeface="ＭＳ Ｐゴシック" panose="020B0600070205080204" pitchFamily="34" charset="-128"/>
                  <a:cs typeface="Futura Medium" panose="020B0602020204020303" pitchFamily="34" charset="-79"/>
                </a:rPr>
                <a:t>AxDIMM</a:t>
              </a:r>
              <a:r>
                <a:rPr kumimoji="0" lang="en-US" sz="1800" b="1"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Futura Medium" panose="020B0602020204020303" pitchFamily="34" charset="-79"/>
                </a:rPr>
                <a:t> System</a:t>
              </a:r>
              <a:endParaRPr kumimoji="0" lang="en-US" sz="1800" b="1"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grpSp>
      <p:pic>
        <p:nvPicPr>
          <p:cNvPr id="15" name="Picture 14">
            <a:extLst>
              <a:ext uri="{FF2B5EF4-FFF2-40B4-BE49-F238E27FC236}">
                <a16:creationId xmlns:a16="http://schemas.microsoft.com/office/drawing/2014/main" id="{8CFED770-D7DA-4148-A854-219B6EAC3AE3}"/>
              </a:ext>
            </a:extLst>
          </p:cNvPr>
          <p:cNvPicPr>
            <a:picLocks noChangeAspect="1"/>
          </p:cNvPicPr>
          <p:nvPr/>
        </p:nvPicPr>
        <p:blipFill>
          <a:blip r:embed="rId5"/>
          <a:stretch>
            <a:fillRect/>
          </a:stretch>
        </p:blipFill>
        <p:spPr>
          <a:xfrm>
            <a:off x="332322" y="1983156"/>
            <a:ext cx="4426237" cy="4454430"/>
          </a:xfrm>
          <a:prstGeom prst="rect">
            <a:avLst/>
          </a:prstGeom>
        </p:spPr>
      </p:pic>
      <p:sp>
        <p:nvSpPr>
          <p:cNvPr id="16" name="TextBox 15">
            <a:extLst>
              <a:ext uri="{FF2B5EF4-FFF2-40B4-BE49-F238E27FC236}">
                <a16:creationId xmlns:a16="http://schemas.microsoft.com/office/drawing/2014/main" id="{0C450CF6-3385-024A-B2B2-719A2C17BE5E}"/>
              </a:ext>
            </a:extLst>
          </p:cNvPr>
          <p:cNvSpPr txBox="1"/>
          <p:nvPr/>
        </p:nvSpPr>
        <p:spPr>
          <a:xfrm>
            <a:off x="304800" y="6528003"/>
            <a:ext cx="7968848"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100" b="0" i="0"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mn-cs"/>
              </a:rPr>
              <a:t>Ke</a:t>
            </a: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et al. "Near-Memory Processing in Action: Accelerating Personalized Recommendation with </a:t>
            </a:r>
            <a:r>
              <a:rPr kumimoji="0" lang="en-US" sz="1100" b="0" i="0" u="none" strike="noStrike" kern="120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mn-cs"/>
              </a:rPr>
              <a:t>AxDIMM</a:t>
            </a:r>
            <a:r>
              <a:rPr kumimoji="0" lang="en-US" sz="11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IEEE Micro (2021)</a:t>
            </a:r>
            <a:endPar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061776538"/>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0937A-8480-B748-AF02-B14403ACF79C}"/>
              </a:ext>
            </a:extLst>
          </p:cNvPr>
          <p:cNvSpPr>
            <a:spLocks noGrp="1"/>
          </p:cNvSpPr>
          <p:nvPr>
            <p:ph type="title"/>
          </p:nvPr>
        </p:nvSpPr>
        <p:spPr>
          <a:xfrm>
            <a:off x="228600" y="152400"/>
            <a:ext cx="8851900" cy="1066800"/>
          </a:xfrm>
        </p:spPr>
        <p:txBody>
          <a:bodyPr/>
          <a:lstStyle/>
          <a:p>
            <a:r>
              <a:rPr lang="en-US" dirty="0">
                <a:solidFill>
                  <a:srgbClr val="006633"/>
                </a:solidFill>
              </a:rPr>
              <a:t>Upcoming Lectures</a:t>
            </a:r>
            <a:endParaRPr lang="en-US" dirty="0"/>
          </a:p>
        </p:txBody>
      </p:sp>
      <p:sp>
        <p:nvSpPr>
          <p:cNvPr id="3" name="Content Placeholder 2">
            <a:extLst>
              <a:ext uri="{FF2B5EF4-FFF2-40B4-BE49-F238E27FC236}">
                <a16:creationId xmlns:a16="http://schemas.microsoft.com/office/drawing/2014/main" id="{0478BD05-2E95-984E-8F35-2CBFD3B723B3}"/>
              </a:ext>
            </a:extLst>
          </p:cNvPr>
          <p:cNvSpPr>
            <a:spLocks noGrp="1"/>
          </p:cNvSpPr>
          <p:nvPr>
            <p:ph idx="1"/>
          </p:nvPr>
        </p:nvSpPr>
        <p:spPr>
          <a:xfrm>
            <a:off x="228600" y="960438"/>
            <a:ext cx="8534400" cy="5059362"/>
          </a:xfrm>
        </p:spPr>
        <p:txBody>
          <a:bodyPr/>
          <a:lstStyle/>
          <a:p>
            <a:pPr>
              <a:lnSpc>
                <a:spcPct val="150000"/>
              </a:lnSpc>
            </a:pPr>
            <a:r>
              <a:rPr lang="en-US" sz="2200" dirty="0"/>
              <a:t>More real-world PIM architectures</a:t>
            </a:r>
          </a:p>
          <a:p>
            <a:pPr>
              <a:lnSpc>
                <a:spcPct val="150000"/>
              </a:lnSpc>
            </a:pPr>
            <a:endParaRPr lang="en-US" sz="2200" dirty="0"/>
          </a:p>
          <a:p>
            <a:pPr>
              <a:lnSpc>
                <a:spcPct val="150000"/>
              </a:lnSpc>
            </a:pPr>
            <a:r>
              <a:rPr lang="en-US" sz="2200" dirty="0"/>
              <a:t>Programming PIM systems</a:t>
            </a:r>
          </a:p>
          <a:p>
            <a:pPr>
              <a:lnSpc>
                <a:spcPct val="150000"/>
              </a:lnSpc>
            </a:pPr>
            <a:endParaRPr lang="en-US" sz="2200" dirty="0"/>
          </a:p>
          <a:p>
            <a:pPr>
              <a:lnSpc>
                <a:spcPct val="150000"/>
              </a:lnSpc>
            </a:pPr>
            <a:r>
              <a:rPr lang="en-US" sz="2200" dirty="0"/>
              <a:t>Workload characterization for PIM suitability</a:t>
            </a:r>
          </a:p>
        </p:txBody>
      </p:sp>
      <p:sp>
        <p:nvSpPr>
          <p:cNvPr id="4" name="Slide Number Placeholder 3">
            <a:extLst>
              <a:ext uri="{FF2B5EF4-FFF2-40B4-BE49-F238E27FC236}">
                <a16:creationId xmlns:a16="http://schemas.microsoft.com/office/drawing/2014/main" id="{0CDD3B14-C38A-CD43-A830-5A9D1992803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35250434"/>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Dr. Juan Gómez Luna</a:t>
            </a: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8 November 2022</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066800"/>
            <a:ext cx="8458200" cy="2286000"/>
          </a:xfrm>
        </p:spPr>
        <p:txBody>
          <a:bodyPr/>
          <a:lstStyle/>
          <a:p>
            <a:pPr algn="ctr"/>
            <a:r>
              <a:rPr lang="en-US" b="1" dirty="0">
                <a:solidFill>
                  <a:srgbClr val="C00000"/>
                </a:solidFill>
              </a:rPr>
              <a:t>P&amp;S Processing-in-Memory</a:t>
            </a:r>
            <a:br>
              <a:rPr lang="en-US" sz="1600" b="1" dirty="0">
                <a:solidFill>
                  <a:srgbClr val="C00000"/>
                </a:solidFill>
              </a:rPr>
            </a:br>
            <a:br>
              <a:rPr lang="en-US" sz="1600" b="1" dirty="0">
                <a:solidFill>
                  <a:srgbClr val="C00000"/>
                </a:solidFill>
              </a:rPr>
            </a:br>
            <a:r>
              <a:rPr lang="en-US" sz="3300" dirty="0"/>
              <a:t>Real-World Processing-in-Memory Architectures: </a:t>
            </a:r>
            <a:br>
              <a:rPr lang="en-US" sz="3300" dirty="0"/>
            </a:br>
            <a:r>
              <a:rPr lang="en-US" sz="4000" dirty="0"/>
              <a:t>Samsung HBM-PIM Architecture</a:t>
            </a:r>
            <a:endParaRPr lang="en-US" sz="4000" b="1" dirty="0">
              <a:solidFill>
                <a:srgbClr val="C00000"/>
              </a:solidFill>
            </a:endParaRPr>
          </a:p>
        </p:txBody>
      </p:sp>
    </p:spTree>
    <p:extLst>
      <p:ext uri="{BB962C8B-B14F-4D97-AF65-F5344CB8AC3E}">
        <p14:creationId xmlns:p14="http://schemas.microsoft.com/office/powerpoint/2010/main" val="1729303676"/>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55DAE-7EA5-6B42-B1E9-DD88FD21E0A4}"/>
              </a:ext>
            </a:extLst>
          </p:cNvPr>
          <p:cNvSpPr>
            <a:spLocks noGrp="1"/>
          </p:cNvSpPr>
          <p:nvPr>
            <p:ph type="title"/>
          </p:nvPr>
        </p:nvSpPr>
        <p:spPr>
          <a:xfrm>
            <a:off x="228600" y="152400"/>
            <a:ext cx="8839200" cy="1066800"/>
          </a:xfrm>
        </p:spPr>
        <p:txBody>
          <a:bodyPr/>
          <a:lstStyle/>
          <a:p>
            <a:r>
              <a:rPr lang="en-US" dirty="0"/>
              <a:t>Another Lecture on </a:t>
            </a:r>
            <a:r>
              <a:rPr lang="en-US" dirty="0">
                <a:ea typeface="ＭＳ Ｐゴシック" panose="020B0600070205080204" pitchFamily="34" charset="-128"/>
              </a:rPr>
              <a:t>HBM-PIM</a:t>
            </a:r>
            <a:endParaRPr lang="en-US" dirty="0"/>
          </a:p>
        </p:txBody>
      </p:sp>
      <p:sp>
        <p:nvSpPr>
          <p:cNvPr id="4" name="Slide Number Placeholder 3">
            <a:extLst>
              <a:ext uri="{FF2B5EF4-FFF2-40B4-BE49-F238E27FC236}">
                <a16:creationId xmlns:a16="http://schemas.microsoft.com/office/drawing/2014/main" id="{B619BC15-04E4-CE45-A5CD-F24EA83F15FC}"/>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CCD1901-9C11-6043-9FD4-59AF4C56F67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B4244B31-20C8-5E45-BC8F-1529A2E49349}"/>
              </a:ext>
            </a:extLst>
          </p:cNvPr>
          <p:cNvSpPr txBox="1"/>
          <p:nvPr/>
        </p:nvSpPr>
        <p:spPr>
          <a:xfrm>
            <a:off x="3403475" y="6538972"/>
            <a:ext cx="2138149" cy="276999"/>
          </a:xfrm>
          <a:prstGeom prst="rect">
            <a:avLst/>
          </a:prstGeom>
          <a:noFill/>
        </p:spPr>
        <p:txBody>
          <a:bodyPr wrap="none" rtlCol="0">
            <a:spAutoFit/>
          </a:bodyPr>
          <a:lstStyle/>
          <a:p>
            <a:pPr lvl="0"/>
            <a:r>
              <a:rPr lang="en-US" sz="1200" dirty="0">
                <a:solidFill>
                  <a:srgbClr val="0432FF"/>
                </a:solidFill>
                <a:hlinkClick r:id="rId2">
                  <a:extLst>
                    <a:ext uri="{A12FA001-AC4F-418D-AE19-62706E023703}">
                      <ahyp:hlinkClr xmlns:ahyp="http://schemas.microsoft.com/office/drawing/2018/hyperlinkcolor" val="tx"/>
                    </a:ext>
                  </a:extLst>
                </a:hlinkClick>
              </a:rPr>
              <a:t>https://youtu.be/VLyYqI6Cjvc</a:t>
            </a:r>
            <a:endParaRPr lang="en-US" sz="1200" dirty="0">
              <a:solidFill>
                <a:srgbClr val="0432FF"/>
              </a:solidFill>
            </a:endParaRPr>
          </a:p>
        </p:txBody>
      </p:sp>
      <p:pic>
        <p:nvPicPr>
          <p:cNvPr id="7" name="Picture 6">
            <a:extLst>
              <a:ext uri="{FF2B5EF4-FFF2-40B4-BE49-F238E27FC236}">
                <a16:creationId xmlns:a16="http://schemas.microsoft.com/office/drawing/2014/main" id="{5D81A567-6C5A-AD4B-97B4-AD4B4B373BF7}"/>
              </a:ext>
            </a:extLst>
          </p:cNvPr>
          <p:cNvPicPr>
            <a:picLocks noChangeAspect="1"/>
          </p:cNvPicPr>
          <p:nvPr/>
        </p:nvPicPr>
        <p:blipFill>
          <a:blip r:embed="rId3"/>
          <a:stretch>
            <a:fillRect/>
          </a:stretch>
        </p:blipFill>
        <p:spPr>
          <a:xfrm>
            <a:off x="876300" y="914400"/>
            <a:ext cx="7391400" cy="5536008"/>
          </a:xfrm>
          <a:prstGeom prst="rect">
            <a:avLst/>
          </a:prstGeom>
        </p:spPr>
      </p:pic>
    </p:spTree>
    <p:extLst>
      <p:ext uri="{BB962C8B-B14F-4D97-AF65-F5344CB8AC3E}">
        <p14:creationId xmlns:p14="http://schemas.microsoft.com/office/powerpoint/2010/main" val="413243791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4">
            <a:extLst>
              <a:ext uri="{FF2B5EF4-FFF2-40B4-BE49-F238E27FC236}">
                <a16:creationId xmlns:a16="http://schemas.microsoft.com/office/drawing/2014/main" id="{3EED7687-CDCE-2140-B64B-C2DDCBE5E7E5}"/>
              </a:ext>
            </a:extLst>
          </p:cNvPr>
          <p:cNvSpPr>
            <a:spLocks noGrp="1"/>
          </p:cNvSpPr>
          <p:nvPr>
            <p:ph type="ctrTitle"/>
          </p:nvPr>
        </p:nvSpPr>
        <p:spPr>
          <a:xfrm>
            <a:off x="457200" y="1143000"/>
            <a:ext cx="8229600" cy="2209800"/>
          </a:xfrm>
        </p:spPr>
        <p:txBody>
          <a:bodyPr anchor="ctr"/>
          <a:lstStyle/>
          <a:p>
            <a:pPr algn="ctr"/>
            <a:r>
              <a:rPr lang="en-US" altLang="en-US" dirty="0">
                <a:ea typeface="ＭＳ Ｐゴシック" panose="020B0600070205080204" pitchFamily="34" charset="-128"/>
              </a:rPr>
              <a:t>Samsung HBM-PIM, </a:t>
            </a:r>
            <a:br>
              <a:rPr lang="en-US" altLang="en-US" dirty="0">
                <a:ea typeface="ＭＳ Ｐゴシック" panose="020B0600070205080204" pitchFamily="34" charset="-128"/>
              </a:rPr>
            </a:br>
            <a:r>
              <a:rPr lang="en-US" altLang="en-US" dirty="0">
                <a:ea typeface="ＭＳ Ｐゴシック" panose="020B0600070205080204" pitchFamily="34" charset="-128"/>
              </a:rPr>
              <a:t>a.k.a. FIMDRAM</a:t>
            </a:r>
            <a:endParaRPr lang="en-US" altLang="en-US" i="1" dirty="0">
              <a:ea typeface="ＭＳ Ｐゴシック" panose="020B0600070205080204" pitchFamily="34" charset="-128"/>
            </a:endParaRPr>
          </a:p>
        </p:txBody>
      </p:sp>
      <p:sp>
        <p:nvSpPr>
          <p:cNvPr id="112642" name="Subtitle 5">
            <a:extLst>
              <a:ext uri="{FF2B5EF4-FFF2-40B4-BE49-F238E27FC236}">
                <a16:creationId xmlns:a16="http://schemas.microsoft.com/office/drawing/2014/main" id="{1296148F-B065-5A41-A4F5-F26A00ED7EA1}"/>
              </a:ext>
            </a:extLst>
          </p:cNvPr>
          <p:cNvSpPr>
            <a:spLocks noGrp="1"/>
          </p:cNvSpPr>
          <p:nvPr>
            <p:ph type="subTitle" idx="1"/>
          </p:nvPr>
        </p:nvSpPr>
        <p:spPr/>
        <p:txBody>
          <a:bodyPr/>
          <a:lstStyle/>
          <a:p>
            <a:endParaRPr lang="en-US" altLang="en-US">
              <a:ea typeface="ＭＳ Ｐゴシック" panose="020B0600070205080204" pitchFamily="34" charset="-128"/>
            </a:endParaRPr>
          </a:p>
        </p:txBody>
      </p:sp>
      <p:sp>
        <p:nvSpPr>
          <p:cNvPr id="112643" name="Slide Number Placeholder 3">
            <a:extLst>
              <a:ext uri="{FF2B5EF4-FFF2-40B4-BE49-F238E27FC236}">
                <a16:creationId xmlns:a16="http://schemas.microsoft.com/office/drawing/2014/main" id="{33082F32-260D-924C-860F-34D4C6C2DEF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D9883D2-CAC3-C045-879F-948BD6C49DD9}"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29283160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58F16-3938-264D-8F6A-2EBC6EF7213C}"/>
              </a:ext>
            </a:extLst>
          </p:cNvPr>
          <p:cNvSpPr>
            <a:spLocks noGrp="1"/>
          </p:cNvSpPr>
          <p:nvPr>
            <p:ph type="title"/>
          </p:nvPr>
        </p:nvSpPr>
        <p:spPr>
          <a:xfrm>
            <a:off x="228600" y="152400"/>
            <a:ext cx="8991600" cy="1066800"/>
          </a:xfrm>
        </p:spPr>
        <p:txBody>
          <a:bodyPr/>
          <a:lstStyle/>
          <a:p>
            <a:r>
              <a:rPr lang="en-US" sz="3800" dirty="0"/>
              <a:t>Samsung Function-in-Memory DRAM (2021)</a:t>
            </a:r>
          </a:p>
        </p:txBody>
      </p:sp>
      <p:sp>
        <p:nvSpPr>
          <p:cNvPr id="3" name="Content Placeholder 2">
            <a:extLst>
              <a:ext uri="{FF2B5EF4-FFF2-40B4-BE49-F238E27FC236}">
                <a16:creationId xmlns:a16="http://schemas.microsoft.com/office/drawing/2014/main" id="{83629AC1-76BA-0047-A84D-823522F2F5C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81891D3F-D152-9344-9026-3DCF898A87CA}"/>
              </a:ext>
            </a:extLst>
          </p:cNvPr>
          <p:cNvSpPr>
            <a:spLocks noGrp="1"/>
          </p:cNvSpPr>
          <p:nvPr>
            <p:ph type="sldNum" sz="quarter" idx="11"/>
          </p:nvPr>
        </p:nvSpPr>
        <p:spPr/>
        <p:txBody>
          <a:bodyPr/>
          <a:lstStyle/>
          <a:p>
            <a:pPr>
              <a:defRPr/>
            </a:pPr>
            <a:fld id="{696CF17A-3047-224B-BC46-DD606BE3B229}" type="slidenum">
              <a:rPr lang="en-US" altLang="en-US" smtClean="0"/>
              <a:pPr>
                <a:defRPr/>
              </a:pPr>
              <a:t>7</a:t>
            </a:fld>
            <a:endParaRPr lang="en-US" altLang="en-US"/>
          </a:p>
        </p:txBody>
      </p:sp>
      <p:pic>
        <p:nvPicPr>
          <p:cNvPr id="5" name="Picture 4">
            <a:extLst>
              <a:ext uri="{FF2B5EF4-FFF2-40B4-BE49-F238E27FC236}">
                <a16:creationId xmlns:a16="http://schemas.microsoft.com/office/drawing/2014/main" id="{5B0B81DD-E1C2-B742-9E26-9880117A5BD5}"/>
              </a:ext>
            </a:extLst>
          </p:cNvPr>
          <p:cNvPicPr>
            <a:picLocks noChangeAspect="1"/>
          </p:cNvPicPr>
          <p:nvPr/>
        </p:nvPicPr>
        <p:blipFill>
          <a:blip r:embed="rId2"/>
          <a:stretch>
            <a:fillRect/>
          </a:stretch>
        </p:blipFill>
        <p:spPr>
          <a:xfrm>
            <a:off x="304800" y="928815"/>
            <a:ext cx="8229600" cy="5552821"/>
          </a:xfrm>
          <a:prstGeom prst="rect">
            <a:avLst/>
          </a:prstGeom>
        </p:spPr>
      </p:pic>
      <p:sp>
        <p:nvSpPr>
          <p:cNvPr id="6" name="TextBox 5">
            <a:extLst>
              <a:ext uri="{FF2B5EF4-FFF2-40B4-BE49-F238E27FC236}">
                <a16:creationId xmlns:a16="http://schemas.microsoft.com/office/drawing/2014/main" id="{E2E504B7-DA66-5B4F-B558-31F93F8EC635}"/>
              </a:ext>
            </a:extLst>
          </p:cNvPr>
          <p:cNvSpPr txBox="1"/>
          <p:nvPr/>
        </p:nvSpPr>
        <p:spPr>
          <a:xfrm>
            <a:off x="533400" y="6528003"/>
            <a:ext cx="7548861" cy="477054"/>
          </a:xfrm>
          <a:prstGeom prst="rect">
            <a:avLst/>
          </a:prstGeom>
          <a:noFill/>
        </p:spPr>
        <p:txBody>
          <a:bodyPr wrap="none" rtlCol="0">
            <a:spAutoFit/>
          </a:bodyPr>
          <a:lstStyle/>
          <a:p>
            <a:r>
              <a:rPr lang="en-US" sz="1100" dirty="0">
                <a:hlinkClick r:id="rId3"/>
              </a:rPr>
              <a:t>https://news.samsung.com/global/samsung-develops-industrys-first-high-bandwidth-memory-with-ai-processing-power</a:t>
            </a:r>
            <a:endParaRPr lang="en-US" sz="1100" dirty="0"/>
          </a:p>
          <a:p>
            <a:endParaRPr lang="en-US" sz="1400" dirty="0"/>
          </a:p>
        </p:txBody>
      </p:sp>
      <p:sp>
        <p:nvSpPr>
          <p:cNvPr id="7" name="Rounded Rectangle 6">
            <a:extLst>
              <a:ext uri="{FF2B5EF4-FFF2-40B4-BE49-F238E27FC236}">
                <a16:creationId xmlns:a16="http://schemas.microsoft.com/office/drawing/2014/main" id="{2B661DE0-45C9-7F44-A759-0061E543B4F5}"/>
              </a:ext>
            </a:extLst>
          </p:cNvPr>
          <p:cNvSpPr>
            <a:spLocks noChangeArrowheads="1"/>
          </p:cNvSpPr>
          <p:nvPr/>
        </p:nvSpPr>
        <p:spPr bwMode="auto">
          <a:xfrm rot="5400000">
            <a:off x="4762500" y="2019299"/>
            <a:ext cx="228600" cy="60960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Tree>
    <p:extLst>
      <p:ext uri="{BB962C8B-B14F-4D97-AF65-F5344CB8AC3E}">
        <p14:creationId xmlns:p14="http://schemas.microsoft.com/office/powerpoint/2010/main" val="35173840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5B4C0-16B6-7042-9260-A2C139D6FCFA}"/>
              </a:ext>
            </a:extLst>
          </p:cNvPr>
          <p:cNvSpPr>
            <a:spLocks noGrp="1"/>
          </p:cNvSpPr>
          <p:nvPr>
            <p:ph type="title"/>
          </p:nvPr>
        </p:nvSpPr>
        <p:spPr>
          <a:xfrm>
            <a:off x="228600" y="152400"/>
            <a:ext cx="8915400" cy="1066800"/>
          </a:xfrm>
        </p:spPr>
        <p:txBody>
          <a:bodyPr/>
          <a:lstStyle/>
          <a:p>
            <a:r>
              <a:rPr lang="en-US" sz="3600" dirty="0"/>
              <a:t>Function-in-Memory DRAM (ISSCC 2021)</a:t>
            </a:r>
          </a:p>
        </p:txBody>
      </p:sp>
      <p:sp>
        <p:nvSpPr>
          <p:cNvPr id="4" name="Slide Number Placeholder 3">
            <a:extLst>
              <a:ext uri="{FF2B5EF4-FFF2-40B4-BE49-F238E27FC236}">
                <a16:creationId xmlns:a16="http://schemas.microsoft.com/office/drawing/2014/main" id="{B8C7E220-48EB-244E-A6C0-C07EE1D8279C}"/>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F3287F42-34EE-8942-A545-2BE0B4A6C8A7}"/>
              </a:ext>
            </a:extLst>
          </p:cNvPr>
          <p:cNvSpPr txBox="1"/>
          <p:nvPr/>
        </p:nvSpPr>
        <p:spPr>
          <a:xfrm>
            <a:off x="2155730" y="6477000"/>
            <a:ext cx="4832541" cy="338554"/>
          </a:xfrm>
          <a:prstGeom prst="rect">
            <a:avLst/>
          </a:prstGeom>
          <a:noFill/>
        </p:spPr>
        <p:txBody>
          <a:bodyPr wrap="none" rtlCol="0">
            <a:spAutoFit/>
          </a:bodyPr>
          <a:lstStyle/>
          <a:p>
            <a:pPr lvl="0">
              <a:defRPr/>
            </a:pPr>
            <a:r>
              <a:rPr lang="en-US" sz="1600" dirty="0">
                <a:solidFill>
                  <a:srgbClr val="0432FF"/>
                </a:solidFill>
                <a:hlinkClick r:id="rId2">
                  <a:extLst>
                    <a:ext uri="{A12FA001-AC4F-418D-AE19-62706E023703}">
                      <ahyp:hlinkClr xmlns:ahyp="http://schemas.microsoft.com/office/drawing/2018/hyperlinkcolor" val="tx"/>
                    </a:ext>
                  </a:extLst>
                </a:hlinkClick>
              </a:rPr>
              <a:t>https://doi.org/10.1109/ISSCC42613.2021.9365862</a:t>
            </a:r>
            <a:endParaRPr lang="en-US" sz="1600" dirty="0">
              <a:solidFill>
                <a:srgbClr val="0432FF"/>
              </a:solidFill>
            </a:endParaRPr>
          </a:p>
        </p:txBody>
      </p:sp>
      <p:pic>
        <p:nvPicPr>
          <p:cNvPr id="7" name="Picture 6">
            <a:extLst>
              <a:ext uri="{FF2B5EF4-FFF2-40B4-BE49-F238E27FC236}">
                <a16:creationId xmlns:a16="http://schemas.microsoft.com/office/drawing/2014/main" id="{D9038BC7-3CDD-8044-8751-ACCD5BB3A4E5}"/>
              </a:ext>
            </a:extLst>
          </p:cNvPr>
          <p:cNvPicPr>
            <a:picLocks noChangeAspect="1"/>
          </p:cNvPicPr>
          <p:nvPr/>
        </p:nvPicPr>
        <p:blipFill>
          <a:blip r:embed="rId3"/>
          <a:stretch>
            <a:fillRect/>
          </a:stretch>
        </p:blipFill>
        <p:spPr>
          <a:xfrm>
            <a:off x="1714500" y="1699479"/>
            <a:ext cx="5715000" cy="3939321"/>
          </a:xfrm>
          <a:prstGeom prst="rect">
            <a:avLst/>
          </a:prstGeom>
        </p:spPr>
      </p:pic>
    </p:spTree>
    <p:extLst>
      <p:ext uri="{BB962C8B-B14F-4D97-AF65-F5344CB8AC3E}">
        <p14:creationId xmlns:p14="http://schemas.microsoft.com/office/powerpoint/2010/main" val="8327668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5B4C0-16B6-7042-9260-A2C139D6FCFA}"/>
              </a:ext>
            </a:extLst>
          </p:cNvPr>
          <p:cNvSpPr>
            <a:spLocks noGrp="1"/>
          </p:cNvSpPr>
          <p:nvPr>
            <p:ph type="title"/>
          </p:nvPr>
        </p:nvSpPr>
        <p:spPr>
          <a:xfrm>
            <a:off x="228600" y="152400"/>
            <a:ext cx="8915400" cy="1066800"/>
          </a:xfrm>
        </p:spPr>
        <p:txBody>
          <a:bodyPr/>
          <a:lstStyle/>
          <a:p>
            <a:r>
              <a:rPr lang="en-US" sz="3600" dirty="0"/>
              <a:t>PIM based on Commercial DRAM (ISCA 2021)</a:t>
            </a:r>
          </a:p>
        </p:txBody>
      </p:sp>
      <p:sp>
        <p:nvSpPr>
          <p:cNvPr id="4" name="Slide Number Placeholder 3">
            <a:extLst>
              <a:ext uri="{FF2B5EF4-FFF2-40B4-BE49-F238E27FC236}">
                <a16:creationId xmlns:a16="http://schemas.microsoft.com/office/drawing/2014/main" id="{B8C7E220-48EB-244E-A6C0-C07EE1D8279C}"/>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F3287F42-34EE-8942-A545-2BE0B4A6C8A7}"/>
              </a:ext>
            </a:extLst>
          </p:cNvPr>
          <p:cNvSpPr txBox="1"/>
          <p:nvPr/>
        </p:nvSpPr>
        <p:spPr>
          <a:xfrm>
            <a:off x="2343281" y="6477000"/>
            <a:ext cx="4457439" cy="338554"/>
          </a:xfrm>
          <a:prstGeom prst="rect">
            <a:avLst/>
          </a:prstGeom>
          <a:noFill/>
        </p:spPr>
        <p:txBody>
          <a:bodyPr wrap="none" rtlCol="0">
            <a:spAutoFit/>
          </a:bodyPr>
          <a:lstStyle/>
          <a:p>
            <a:pPr lvl="0">
              <a:defRPr/>
            </a:pPr>
            <a:r>
              <a:rPr lang="en-US" sz="1600" dirty="0">
                <a:solidFill>
                  <a:srgbClr val="0432FF"/>
                </a:solidFill>
                <a:hlinkClick r:id="rId2">
                  <a:extLst>
                    <a:ext uri="{A12FA001-AC4F-418D-AE19-62706E023703}">
                      <ahyp:hlinkClr xmlns:ahyp="http://schemas.microsoft.com/office/drawing/2018/hyperlinkcolor" val="tx"/>
                    </a:ext>
                  </a:extLst>
                </a:hlinkClick>
              </a:rPr>
              <a:t>https://</a:t>
            </a:r>
            <a:r>
              <a:rPr lang="en-US" sz="1600" dirty="0" err="1">
                <a:solidFill>
                  <a:srgbClr val="0432FF"/>
                </a:solidFill>
                <a:hlinkClick r:id="rId2">
                  <a:extLst>
                    <a:ext uri="{A12FA001-AC4F-418D-AE19-62706E023703}">
                      <ahyp:hlinkClr xmlns:ahyp="http://schemas.microsoft.com/office/drawing/2018/hyperlinkcolor" val="tx"/>
                    </a:ext>
                  </a:extLst>
                </a:hlinkClick>
              </a:rPr>
              <a:t>doi.org</a:t>
            </a:r>
            <a:r>
              <a:rPr lang="en-US" sz="1600" dirty="0">
                <a:solidFill>
                  <a:srgbClr val="0432FF"/>
                </a:solidFill>
                <a:hlinkClick r:id="rId2">
                  <a:extLst>
                    <a:ext uri="{A12FA001-AC4F-418D-AE19-62706E023703}">
                      <ahyp:hlinkClr xmlns:ahyp="http://schemas.microsoft.com/office/drawing/2018/hyperlinkcolor" val="tx"/>
                    </a:ext>
                  </a:extLst>
                </a:hlinkClick>
              </a:rPr>
              <a:t>/10.1109/ISCA52012.2021.00013</a:t>
            </a:r>
            <a:endParaRPr lang="en-US" sz="1600" dirty="0">
              <a:solidFill>
                <a:srgbClr val="0432FF"/>
              </a:solidFill>
            </a:endParaRPr>
          </a:p>
        </p:txBody>
      </p:sp>
      <p:pic>
        <p:nvPicPr>
          <p:cNvPr id="3" name="Picture 2">
            <a:extLst>
              <a:ext uri="{FF2B5EF4-FFF2-40B4-BE49-F238E27FC236}">
                <a16:creationId xmlns:a16="http://schemas.microsoft.com/office/drawing/2014/main" id="{A0B75531-46D5-874E-9E00-F21602B735BB}"/>
              </a:ext>
            </a:extLst>
          </p:cNvPr>
          <p:cNvPicPr>
            <a:picLocks noChangeAspect="1"/>
          </p:cNvPicPr>
          <p:nvPr/>
        </p:nvPicPr>
        <p:blipFill>
          <a:blip r:embed="rId3"/>
          <a:stretch>
            <a:fillRect/>
          </a:stretch>
        </p:blipFill>
        <p:spPr>
          <a:xfrm>
            <a:off x="186083" y="2057400"/>
            <a:ext cx="8771835" cy="3219450"/>
          </a:xfrm>
          <a:prstGeom prst="rect">
            <a:avLst/>
          </a:prstGeom>
        </p:spPr>
      </p:pic>
    </p:spTree>
    <p:extLst>
      <p:ext uri="{BB962C8B-B14F-4D97-AF65-F5344CB8AC3E}">
        <p14:creationId xmlns:p14="http://schemas.microsoft.com/office/powerpoint/2010/main" val="24717539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theme/theme1.xml><?xml version="1.0" encoding="utf-8"?>
<a:theme xmlns:a="http://schemas.openxmlformats.org/drawingml/2006/main" name="2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9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4.xml><?xml version="1.0" encoding="utf-8"?>
<a:theme xmlns:a="http://schemas.openxmlformats.org/drawingml/2006/main" name="8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
  <TotalTime>16874</TotalTime>
  <Words>2826</Words>
  <Application>Microsoft Macintosh PowerPoint</Application>
  <PresentationFormat>On-screen Show (4:3)</PresentationFormat>
  <Paragraphs>417</Paragraphs>
  <Slides>54</Slides>
  <Notes>23</Notes>
  <HiddenSlides>0</HiddenSlides>
  <MMClips>0</MMClips>
  <ScaleCrop>false</ScaleCrop>
  <HeadingPairs>
    <vt:vector size="6" baseType="variant">
      <vt:variant>
        <vt:lpstr>Fonts Used</vt:lpstr>
      </vt:variant>
      <vt:variant>
        <vt:i4>10</vt:i4>
      </vt:variant>
      <vt:variant>
        <vt:lpstr>Theme</vt:lpstr>
      </vt:variant>
      <vt:variant>
        <vt:i4>15</vt:i4>
      </vt:variant>
      <vt:variant>
        <vt:lpstr>Slide Titles</vt:lpstr>
      </vt:variant>
      <vt:variant>
        <vt:i4>54</vt:i4>
      </vt:variant>
    </vt:vector>
  </HeadingPairs>
  <TitlesOfParts>
    <vt:vector size="79" baseType="lpstr">
      <vt:lpstr>Arial</vt:lpstr>
      <vt:lpstr>Calibri</vt:lpstr>
      <vt:lpstr>Calibri Light</vt:lpstr>
      <vt:lpstr>Cambria</vt:lpstr>
      <vt:lpstr>Candara</vt:lpstr>
      <vt:lpstr>Garamond</vt:lpstr>
      <vt:lpstr>Segoe UI</vt:lpstr>
      <vt:lpstr>Segoe UI Symbol</vt:lpstr>
      <vt:lpstr>Tahoma</vt:lpstr>
      <vt:lpstr>Wingdings</vt:lpstr>
      <vt:lpstr>2_Edge</vt:lpstr>
      <vt:lpstr>3_Edge</vt:lpstr>
      <vt:lpstr>1_Metropolitan_bullet</vt:lpstr>
      <vt:lpstr>83_Edge</vt:lpstr>
      <vt:lpstr>10_Edge</vt:lpstr>
      <vt:lpstr>1_Edge</vt:lpstr>
      <vt:lpstr>4_Edge</vt:lpstr>
      <vt:lpstr>5_Edge</vt:lpstr>
      <vt:lpstr>7_Edge</vt:lpstr>
      <vt:lpstr>99_Edge</vt:lpstr>
      <vt:lpstr>9_Edge</vt:lpstr>
      <vt:lpstr>Office Theme</vt:lpstr>
      <vt:lpstr>Edge</vt:lpstr>
      <vt:lpstr>6_Edge</vt:lpstr>
      <vt:lpstr>1_Office Theme</vt:lpstr>
      <vt:lpstr>P&amp;S Processing-in-Memory  Real-World Processing-in-Memory Architectures:  Samsung HBM-PIM Architecture</vt:lpstr>
      <vt:lpstr>UPMEM Processing-in-DRAM Engine (2019)</vt:lpstr>
      <vt:lpstr>Recall: UPMEM PIM System Organization</vt:lpstr>
      <vt:lpstr>Experimental Analysis of the UPMEM PIM Engine</vt:lpstr>
      <vt:lpstr>Understanding a Modern PIM Architecture</vt:lpstr>
      <vt:lpstr>Samsung HBM-PIM,  a.k.a. FIMDRAM</vt:lpstr>
      <vt:lpstr>Samsung Function-in-Memory DRAM (2021)</vt:lpstr>
      <vt:lpstr>Function-in-Memory DRAM (ISSCC 2021)</vt:lpstr>
      <vt:lpstr>PIM based on Commercial DRAM (ISCA 2021)</vt:lpstr>
      <vt:lpstr>Aquabolt-XL: Samsung HBM2-PIM (HCS 2021)</vt:lpstr>
      <vt:lpstr>Background: High Bandwidth Memory (HBM)</vt:lpstr>
      <vt:lpstr>NVIDIA A100 GPU</vt:lpstr>
      <vt:lpstr>NVIDIA A100 Block Diagram</vt:lpstr>
      <vt:lpstr>NVIDIA H100 GPU</vt:lpstr>
      <vt:lpstr>NVIDIA H100 Block Diagram</vt:lpstr>
      <vt:lpstr>NVIDIA H100 Core</vt:lpstr>
      <vt:lpstr>Heterogeneous System: CPU+FPGA</vt:lpstr>
      <vt:lpstr>Accelerating Climate Modeling</vt:lpstr>
      <vt:lpstr>NERO Application Framework</vt:lpstr>
      <vt:lpstr>FPGA-based Processing Near Memory</vt:lpstr>
      <vt:lpstr>FIMDRAM: Exploiting Bank Parallelism</vt:lpstr>
      <vt:lpstr>FIMDRAM: Chip Structure</vt:lpstr>
      <vt:lpstr>FIMDRAM: Chip Implementation</vt:lpstr>
      <vt:lpstr>FIMDRAM: System Organization (I)</vt:lpstr>
      <vt:lpstr>FIMDRAM: System Organization (II)</vt:lpstr>
      <vt:lpstr>SIMD Processing and GPUs</vt:lpstr>
      <vt:lpstr>Flynn’s Taxonomy of Computers</vt:lpstr>
      <vt:lpstr>Data Parallelism</vt:lpstr>
      <vt:lpstr>SIMD Processing</vt:lpstr>
      <vt:lpstr>Array vs. Vector Processors</vt:lpstr>
      <vt:lpstr>Lecture on SIMD Processing</vt:lpstr>
      <vt:lpstr>A GPU is a SIMD (SIMT) Machine</vt:lpstr>
      <vt:lpstr>NVIDIA H100 Block Diagram</vt:lpstr>
      <vt:lpstr>NVIDIA H100 Core</vt:lpstr>
      <vt:lpstr>Lecture on Graphics Processing Units</vt:lpstr>
      <vt:lpstr>Lecture on SIMD Processing and GPUs</vt:lpstr>
      <vt:lpstr>FIMDRAM: System Organization (III)</vt:lpstr>
      <vt:lpstr>FIMDRAM: Bank-level Parallelism</vt:lpstr>
      <vt:lpstr>FIMDRAM: Internal FIM Controller</vt:lpstr>
      <vt:lpstr>FIMDRAM: Programmable Computing Unit (I)</vt:lpstr>
      <vt:lpstr>FIMDRAM: Programmable Computing Unit (II)</vt:lpstr>
      <vt:lpstr>FIMDRAM: Instruction Set Architecture (I)</vt:lpstr>
      <vt:lpstr>FIMDRAM: Instruction Set Architecture (II)</vt:lpstr>
      <vt:lpstr>FIMDRAM: Operation Flow</vt:lpstr>
      <vt:lpstr>FIMDRAM: Instruction Ordering</vt:lpstr>
      <vt:lpstr>FIMDRAM: Data Flow</vt:lpstr>
      <vt:lpstr>FIMDRAM: Key Feature Summary</vt:lpstr>
      <vt:lpstr>Function-in-Memory DRAM (ISSCC 2021)</vt:lpstr>
      <vt:lpstr>PIM based on Commercial DRAM (ISCA 2021)</vt:lpstr>
      <vt:lpstr>Aquabolt-XL: Samsung HBM2-PIM (HCS 2021)</vt:lpstr>
      <vt:lpstr>Samsung AxDIMM (2021)</vt:lpstr>
      <vt:lpstr>Upcoming Lectures</vt:lpstr>
      <vt:lpstr>P&amp;S Processing-in-Memory  Real-World Processing-in-Memory Architectures:  Samsung HBM-PIM Architecture</vt:lpstr>
      <vt:lpstr>Another Lecture on HBM-PIM</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Gomez Luna  Juan</cp:lastModifiedBy>
  <cp:revision>696</cp:revision>
  <cp:lastPrinted>2021-10-26T10:35:52Z</cp:lastPrinted>
  <dcterms:created xsi:type="dcterms:W3CDTF">2010-09-08T00:51:32Z</dcterms:created>
  <dcterms:modified xsi:type="dcterms:W3CDTF">2022-11-05T17:10:04Z</dcterms:modified>
</cp:coreProperties>
</file>